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44" r:id="rId2"/>
    <p:sldId id="34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8" r:id="rId12"/>
    <p:sldId id="345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46" r:id="rId21"/>
    <p:sldId id="317" r:id="rId22"/>
    <p:sldId id="318" r:id="rId23"/>
    <p:sldId id="319" r:id="rId24"/>
    <p:sldId id="351" r:id="rId25"/>
    <p:sldId id="348" r:id="rId26"/>
    <p:sldId id="35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55552-8C20-435A-A4A7-F5DA2DDD059F}" v="385" dt="2023-10-10T21:26:38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BD955552-8C20-435A-A4A7-F5DA2DDD059F}"/>
    <pc:docChg chg="undo custSel modSld">
      <pc:chgData name="Kafentzis Georgios" userId="0fad1e94-8729-4dd9-a94a-3efaf92f008a" providerId="ADAL" clId="{BD955552-8C20-435A-A4A7-F5DA2DDD059F}" dt="2023-10-10T21:26:38.724" v="410" actId="113"/>
      <pc:docMkLst>
        <pc:docMk/>
      </pc:docMkLst>
      <pc:sldChg chg="modSp mod modAnim">
        <pc:chgData name="Kafentzis Georgios" userId="0fad1e94-8729-4dd9-a94a-3efaf92f008a" providerId="ADAL" clId="{BD955552-8C20-435A-A4A7-F5DA2DDD059F}" dt="2023-10-10T21:22:52.738" v="401" actId="404"/>
        <pc:sldMkLst>
          <pc:docMk/>
          <pc:sldMk cId="2218482440" sldId="305"/>
        </pc:sldMkLst>
        <pc:spChg chg="mod">
          <ac:chgData name="Kafentzis Georgios" userId="0fad1e94-8729-4dd9-a94a-3efaf92f008a" providerId="ADAL" clId="{BD955552-8C20-435A-A4A7-F5DA2DDD059F}" dt="2023-10-10T21:22:52.738" v="401" actId="404"/>
          <ac:spMkLst>
            <pc:docMk/>
            <pc:sldMk cId="2218482440" sldId="305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BD955552-8C20-435A-A4A7-F5DA2DDD059F}" dt="2023-10-10T21:22:11.126" v="387" actId="113"/>
        <pc:sldMkLst>
          <pc:docMk/>
          <pc:sldMk cId="917733214" sldId="308"/>
        </pc:sldMkLst>
        <pc:spChg chg="mod">
          <ac:chgData name="Kafentzis Georgios" userId="0fad1e94-8729-4dd9-a94a-3efaf92f008a" providerId="ADAL" clId="{BD955552-8C20-435A-A4A7-F5DA2DDD059F}" dt="2023-10-10T21:22:11.126" v="387" actId="113"/>
          <ac:spMkLst>
            <pc:docMk/>
            <pc:sldMk cId="917733214" sldId="308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BD955552-8C20-435A-A4A7-F5DA2DDD059F}" dt="2023-10-10T21:24:37.695" v="404" actId="113"/>
        <pc:sldMkLst>
          <pc:docMk/>
          <pc:sldMk cId="489708982" sldId="311"/>
        </pc:sldMkLst>
        <pc:spChg chg="mod">
          <ac:chgData name="Kafentzis Georgios" userId="0fad1e94-8729-4dd9-a94a-3efaf92f008a" providerId="ADAL" clId="{BD955552-8C20-435A-A4A7-F5DA2DDD059F}" dt="2023-10-10T21:24:37.695" v="404" actId="113"/>
          <ac:spMkLst>
            <pc:docMk/>
            <pc:sldMk cId="489708982" sldId="311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BD955552-8C20-435A-A4A7-F5DA2DDD059F}" dt="2023-10-10T21:24:56.029" v="405" actId="478"/>
        <pc:sldMkLst>
          <pc:docMk/>
          <pc:sldMk cId="156729549" sldId="314"/>
        </pc:sldMkLst>
        <pc:inkChg chg="del">
          <ac:chgData name="Kafentzis Georgios" userId="0fad1e94-8729-4dd9-a94a-3efaf92f008a" providerId="ADAL" clId="{BD955552-8C20-435A-A4A7-F5DA2DDD059F}" dt="2023-10-10T21:24:56.029" v="405" actId="478"/>
          <ac:inkMkLst>
            <pc:docMk/>
            <pc:sldMk cId="156729549" sldId="314"/>
            <ac:inkMk id="5" creationId="{00000000-0000-0000-0000-000000000000}"/>
          </ac:inkMkLst>
        </pc:inkChg>
      </pc:sldChg>
      <pc:sldChg chg="delSp mod">
        <pc:chgData name="Kafentzis Georgios" userId="0fad1e94-8729-4dd9-a94a-3efaf92f008a" providerId="ADAL" clId="{BD955552-8C20-435A-A4A7-F5DA2DDD059F}" dt="2023-10-10T21:24:58.428" v="406" actId="478"/>
        <pc:sldMkLst>
          <pc:docMk/>
          <pc:sldMk cId="1022414858" sldId="315"/>
        </pc:sldMkLst>
        <pc:inkChg chg="del">
          <ac:chgData name="Kafentzis Georgios" userId="0fad1e94-8729-4dd9-a94a-3efaf92f008a" providerId="ADAL" clId="{BD955552-8C20-435A-A4A7-F5DA2DDD059F}" dt="2023-10-10T21:24:58.428" v="406" actId="478"/>
          <ac:inkMkLst>
            <pc:docMk/>
            <pc:sldMk cId="1022414858" sldId="315"/>
            <ac:inkMk id="5" creationId="{00000000-0000-0000-0000-000000000000}"/>
          </ac:inkMkLst>
        </pc:inkChg>
      </pc:sldChg>
      <pc:sldChg chg="delSp mod">
        <pc:chgData name="Kafentzis Georgios" userId="0fad1e94-8729-4dd9-a94a-3efaf92f008a" providerId="ADAL" clId="{BD955552-8C20-435A-A4A7-F5DA2DDD059F}" dt="2023-10-10T21:26:26.292" v="408" actId="478"/>
        <pc:sldMkLst>
          <pc:docMk/>
          <pc:sldMk cId="2602907576" sldId="322"/>
        </pc:sldMkLst>
        <pc:inkChg chg="del">
          <ac:chgData name="Kafentzis Georgios" userId="0fad1e94-8729-4dd9-a94a-3efaf92f008a" providerId="ADAL" clId="{BD955552-8C20-435A-A4A7-F5DA2DDD059F}" dt="2023-10-10T21:26:26.292" v="408" actId="478"/>
          <ac:inkMkLst>
            <pc:docMk/>
            <pc:sldMk cId="2602907576" sldId="322"/>
            <ac:inkMk id="6" creationId="{00000000-0000-0000-0000-000000000000}"/>
          </ac:inkMkLst>
        </pc:inkChg>
      </pc:sldChg>
      <pc:sldChg chg="modSp">
        <pc:chgData name="Kafentzis Georgios" userId="0fad1e94-8729-4dd9-a94a-3efaf92f008a" providerId="ADAL" clId="{BD955552-8C20-435A-A4A7-F5DA2DDD059F}" dt="2023-10-10T21:26:38.724" v="410" actId="113"/>
        <pc:sldMkLst>
          <pc:docMk/>
          <pc:sldMk cId="613381020" sldId="323"/>
        </pc:sldMkLst>
        <pc:spChg chg="mod">
          <ac:chgData name="Kafentzis Georgios" userId="0fad1e94-8729-4dd9-a94a-3efaf92f008a" providerId="ADAL" clId="{BD955552-8C20-435A-A4A7-F5DA2DDD059F}" dt="2023-10-10T21:26:38.724" v="410" actId="113"/>
          <ac:spMkLst>
            <pc:docMk/>
            <pc:sldMk cId="613381020" sldId="323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BD955552-8C20-435A-A4A7-F5DA2DDD059F}" dt="2023-10-10T21:25:00.464" v="407" actId="478"/>
        <pc:sldMkLst>
          <pc:docMk/>
          <pc:sldMk cId="4131760217" sldId="346"/>
        </pc:sldMkLst>
        <pc:inkChg chg="del">
          <ac:chgData name="Kafentzis Georgios" userId="0fad1e94-8729-4dd9-a94a-3efaf92f008a" providerId="ADAL" clId="{BD955552-8C20-435A-A4A7-F5DA2DDD059F}" dt="2023-10-10T21:25:00.464" v="407" actId="478"/>
          <ac:inkMkLst>
            <pc:docMk/>
            <pc:sldMk cId="4131760217" sldId="346"/>
            <ac:inkMk id="5" creationId="{00000000-0000-0000-0000-00000000000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6T08:23:08.6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1931 9538 767 0,'-3'3'325'0,"-7"12"-160"0,-1 13-55 16,-6 17-46-16,-2 10-6 15,4 14-28-15,0 4-14 16,4-3-9-16,4-6 0 16,4-21 6-16,-2-10 1 15,5-23 5-15,0-9 3 16,0-19-6-16,2-10-2 15,6-25-5-15,3-8-3 16,4-16 2-16,-1-5 3 16,-3 0 11-16,2 9 12 15,3 18 27-15,-2 10 17 0,2 21-3 16,-3 9-13-16,2 23-29 16,3 7-19-16,5 20-13 15,4 13 1-15,1 10-2 16,2 10 0-16,5 10 1 15,-4-1 1-15,-10-5 4 16,-4-9 1-16,-13-11-49 16,-4-9-64-16</inkml:trace>
  <inkml:trace contextRef="#ctx0" brushRef="#br0" timeOffset="329.4458">1841 9768 931 0,'13'-1'367'0,"10"0"-227"16,15 0-102-16,7 0-4 15,9-3-17-15,-2 0-6 16,-1-1-1-16,-3-2 1 16,-12 1 2-16,-5-1 0 0,-11 4-9 15,-4 3-5 1,-2 11-5-16,-3 7-2 15,1 15 8-15,-1 5 4 16,3 5 3-16,5-2 2 16,8-11 31-16,2-10 14 15,2-18 53-15,-1-8 29 0,-5-15 10 16,-5-6-7-16,-7-6-45 16,-13-4-30-16,0 3-45 15,3 7-45-15,4 6-197 16,7 7-225-16</inkml:trace>
  <inkml:trace contextRef="#ctx0" brushRef="#br0" timeOffset="629.665">2802 9759 403 0,'9'1'263'0,"11"5"6"0,-4 3-52 16,-7 10-38-16,-4 3-26 15,-11 10-20-15,-8 4-14 16,-7 2-31-16,-5-3-18 16,-4-8-31-16,2-3-11 0,0-11 1 15,4-12-1-15,6-13-7 16,3-11-7 0,7-11-20-16,0 0-7 15,10 5-9-15,5 4-3 16,10 12-2-16,6 9 5 15,6 10 7-15,-1 6 6 0,-1 12 9 16,3 5 0 0,-4 1 6-16,1 0-71 0</inkml:trace>
  <inkml:trace contextRef="#ctx0" brushRef="#br0" timeOffset="946.5887">3030 9744 1335 0,'0'1'510'0,"5"8"-367"15,6 9-71-15,11 16-56 0,1 9-1 16,3 12-3-16,-6 5 1 16,-8 4 3-16,-8-2-1 15,-7 0-1-15,-4 2-2 16,-6-8 0-16,0-6 0 0,-2-22-5 15,-2-11-13 1,1-27-36-16,2-10-6 16,2-24-1-16,4-8 12 0,5-11 31 15,6-2 2-15,12-1 12 16,3-4 8 0,12 5 2-16,7 3 1 15,6 13-13-15,0 12 0 0,-17 18-204 0</inkml:trace>
  <inkml:trace contextRef="#ctx0" brushRef="#br0" timeOffset="1243.4584">3269 9741 912 0,'7'-5'445'15,"1"-3"-140"-15,9 8-198 0,1 7-39 16,1 15-32 0,-2 7-6-16,-3 11 5 15,-2 3 2-15,0 0-9 16,0-5-6-16,0-11-6 16,1-7 0-16,2-14 54 15,5-2 27-15,-3-18 22 0,0-8 0 16,-4-12-49-16,-5-6-27 15,-2 5-27-15,1 2-4 16,-4 15-188-16,4 2-212 16</inkml:trace>
  <inkml:trace contextRef="#ctx0" brushRef="#br0" timeOffset="1722.7008">3649 9760 620 0,'1'5'313'15,"-1"5"-108"-15,3 10-76 16,1 9-14-16,3 3-49 0,1 0-21 15,5 0-15 1,-2-6-2-16,3-10 7 16,5-2 18-16,-7-14 33 15,3-5 11-15,0-6-3 16,0-9-20-16,3-6-31 0,-3-2-11 16,-5-4-11-16,-3 3-1 15,-6 8-9-15,0 4-8 16,-4 14-10-16,0 7-4 15,0 11-1-15,-2 8 3 16,7 7 6-16,4-1 2 0,12-2 2 16,-1-8 2-1,8-7 26-15,0-3 8 16,-3-8 42-16,-2-2 14 0,-5-5-13 16,-2-1-3-1,-5-2-34-15,-1 1-13 16,-7-7-9-16,2-2 25 0,-1-3-181 15,1-1-134-15</inkml:trace>
  <inkml:trace contextRef="#ctx0" brushRef="#br0" timeOffset="2065.8856">4043 9892 916 0,'6'2'400'0,"9"0"-209"15,6 2-33-15,9-4-49 0,2-1-18 16,2-3-21-16,-11-3 1 16,6-3 0-16,-3-3-4 15,-6-5-11-15,5-4-10 16,-17-2-14-16,-6-1-3 16,-9-1-5-16,-11-2-2 15,-10 6-15-15,-3 4-8 16,-2 13-21-1,3 9-5-15,0 13 0 0,3 5 1 16,9 11 12-16,3 6 1 16,15 11 3-16,3 7 2 15,8-1 2-15,4-1 3 16,-3-5 3-16,3-5 0 0,-2-6 3 16,-1-2 0-16,-1-7-64 15,1-2-114-15</inkml:trace>
  <inkml:trace contextRef="#ctx0" brushRef="#br0" timeOffset="2271.2487">4460 9738 1279 0,'-2'-3'561'0,"2"-4"-308"31,2 5-92-31,-2 2-105 0,0 0-33 0,8 30-17 32,12 50-1-32,-17-32 1 0,1 2 0 15,3-9-71-15,-2-11-95 0</inkml:trace>
  <inkml:trace contextRef="#ctx0" brushRef="#br0" timeOffset="2418.9703">4486 9482 1499 0,'-3'-4'584'0,"-1"-4"-377"0,-4 4-199 16,10 7-147-16</inkml:trace>
  <inkml:trace contextRef="#ctx0" brushRef="#br0" timeOffset="2872.5845">4727 9585 770 0,'7'-24'361'0,"3"-32"-138"0,8 2-13 15,-6 12-26-15,-1 2-22 0,-4 17-40 16,-2 8-19-1,-3 11-53-15,-1 4-23 0,1 9-27 16,3 8-9 0,4 20 4-16,4 9 1 15,0 13 3-15,1 6 1 0,5 7 0 16,1 7 1-16,-3 9 2 16,-7 1 0-16,-9-9 4 15,-3-8 0-15,-6-21 3 16,2-6 1-16,-10-20 8 15,-3-11 20-15,-5-18-59 16,0-16-48-16,10-11-129 16,1-9-142-16</inkml:trace>
  <inkml:trace contextRef="#ctx0" brushRef="#br0" timeOffset="3285.3362">5106 9754 1001 0,'-4'7'403'16,"-9"12"-265"-16,2 3-41 15,6 10-52-15,-1 1-20 0,14 3-18 16,4-2-1 0,5-10 1-16,6-7 2 0,3-17 11 15,-3-6 15-15,0-16 17 16,0 1 5-16,-6-13 3 15,-3-4-1-15,-5 2-6 16,-3-2 0-16,-3 12-8 16,0 7-12-1,-3 9-14-15,0 6-13 0,0 10-11 16,2 5-4-16,2 9-1 16,3 5 4-16,7 5 4 15,1-2 0-15,8 1 2 16,3-3 2-16,0-10 2 15,-3-7 0-15,-1-7 22 0,-8-6 16 16,-5-15 25 0,3 0 9-16,-9-13-12 15,-2-1-15-15,0 0-31 16,-6-2-65-16,-3 5-338 16</inkml:trace>
  <inkml:trace contextRef="#ctx0" brushRef="#br0" timeOffset="3804.0547">6195 9903 454 0,'8'-9'261'16,"8"-6"-46"-16,-6-2-31 16,-3-3 1-16,-6-2 13 15,-3-1-4-15,-14-3-17 16,-8-1-14-16,-7 4-42 31,-5 3-19-31,0 10-42 0,0 9-19 0,5 9-28 16,6 7-10-16,9 7-7 15,6 2-5-15,15 7 1 16,7 0 1-16,14 2 1 16,6-1 2-1,10-10 3-15,-5-4 0 0,0-17-16 16,-3-3-44 0,-12-15-176-16,0-11-208 15</inkml:trace>
  <inkml:trace contextRef="#ctx0" brushRef="#br0" timeOffset="3909.0644">6130 9553 821 0,'-6'-10'378'16,"-6"-8"-164"-16,7 8-153 0,3 2-51 15,6 11-52-15,7 6-107 16</inkml:trace>
  <inkml:trace contextRef="#ctx0" brushRef="#br0" timeOffset="4328.3193">6307 9696 573 0,'10'2'321'0,"13"1"-52"16,1 1-66-16,0-3-84 0,3 1-21 15,-6-1-36 1,2-1-11-16,-3 0-20 16,-5 0-6-16,4-1-6 15,-9 0-1-15,-4 0-2 16,-3 0 1-16,-8 1 8 0,4 0 2 15,-1 0 4-15,-7 1-2 16,-7 5-12-16,-29 21-5 16,28-7-11-16,6 4-1 15,2 3-2-15,8 3 2 16,8-3 1-16,1-4 2 16,12-3 3-16,-2-7 1 15,7-7 2-15,2-6 1 0,1-11 0 16,0-3 2-16,-1-11 1 15,1-5 0-15,-6-5 2 16,-4-3-1-16,-4 6 4 16,-6 2-3-16,-8 9 30 15,1 10 7-15,-2 12-8 16,-1 7 2-16,0 14-34 16,0 3-8-16,3 10-2 15,5 3-1-15,7 1 62 16,3-1-138-16</inkml:trace>
  <inkml:trace contextRef="#ctx0" brushRef="#br0" timeOffset="4939.3135">7660 9613 383 0,'-1'10'264'0,"-7"18"10"0,-10 7-32 15,-10 16-66-15,-8 0-44 0,-1 0-59 16,2-10-16-16,5-18-17 16,9-9 3-16,2-28-29 15,4-11-18 1,6-18-31-16,1-3-10 0,10 6 18 15,3 6 12-15,9 13 22 16,-3 6 12 0,1 11 22-16,5 6 3 15,6 14-2-15,6 6-5 0,7 12-11 16,-2 3-3-16,2-1-4 16,3 1-4-16,0-7-4 15,4-5-52-15</inkml:trace>
  <inkml:trace contextRef="#ctx0" brushRef="#br0" timeOffset="5302.7725">8051 9713 946 0,'-16'-10'466'0,"-9"-5"-163"15,-6 3-149-15,1 3-45 16,4 8-59-16,2 3-23 16,3 9-23-16,7 8-4 15,4 1-3-15,3 3 0 16,9-2-1-16,2-3 1 16,11-1-2-16,-2-9 0 15,10-4 1-15,-1-4 1 16,-2-4 3-16,1-2 5 15,-10-1 4-15,-2 3 1 16,-6 2-10-16,1 4-4 0,-4 12-6 16,0 8-1-1,5 17 6-15,-3 7 0 0,5 7 4 16,-1-1 0-16,-1-6 2 16,-1-8 1-16,2-10-65 0,1-5-72 15</inkml:trace>
  <inkml:trace contextRef="#ctx0" brushRef="#br0" timeOffset="5810.1938">8392 9837 1033 0,'-2'-15'450'0,"-3"-17"-223"0,-10-1-36 16,-2 3-50-16,-2 4-29 0,0 9-50 15,4 7-17 1,-2 10-33-16,-2 5-11 16,2 9-8-16,3 7-2 15,5 4 0-15,9 7 2 16,8 1 3-16,4 0-1 15,16-3 2-15,-5-11-1 16,5-11 0-16,2-7 1 16,-7-10 3-16,0-6 2 15,-1-7 8-15,-8-3 1 0,-3-1 1 16,2 4 1-16,-13 7-3 16,1 4-1-16,-1 9-9 15,-5 2-3-15,3 8-6 16,-1 1 0-16,4 7 2 15,5 4 3-15,9-1 3 16,1 3 0-16,5-6 2 16,0-4 0-16,1-3 3 15,-1-3 1-15,-5-7 3 16,0-2 2-16,-4-7 2 16,-1-4-1-16,-4-6-42 15,-6-3-87-15</inkml:trace>
  <inkml:trace contextRef="#ctx0" brushRef="#br0" timeOffset="5951.509">8483 9421 750 0,'-2'-4'513'0,"-5"-7"11"16,6 11-306-16,1 6-74 16,3 12-111-16,3 6-27 15,2 8-5-15,0-1 27 16</inkml:trace>
  <inkml:trace contextRef="#ctx0" brushRef="#br0" timeOffset="6662.6233">9917 9384 415 0,'15'-3'274'15,"13"1"-24"-15,-14 2-19 16,-10 0-18-16,-14 3-57 16,-7 2-31-16,-21-2-58 15,-4 3-17-15,-18 3-16 16,-8 0-10-16,-3 4-11 0,-5-4-3 16,17 0-6-1,12-2 0-15,22-1-12 0,13 1-12 16,16-2-4-16,15 4-1 15,19-2 11-15,11 2 10 16,19 7 5-16,3-1 3 16,-8 7 3-16,-6 1 2 15,-23 1 2 1,-12-1 1-16,-28-1 7 0,-9 1-1 16,-20 0 0-1,-11 2-3-15,-6-5-6 0,-4 0-1 16,3-6-1-16,9-2-3 15,16 0-2-15,7-2-4 16,20 7-4-16,4 1 1 16,18 2 1-16,7 3 3 15,13-6 1-15,6-2 1 16,13 1-3-16,-3-6 15 16</inkml:trace>
  <inkml:trace contextRef="#ctx0" brushRef="#br0" timeOffset="7050.7077">10083 9537 1075 0,'4'5'385'16,"5"13"-314"-16,3 3-38 15,3 14-1 1,0 5 6-16,-2 8 14 0,-2 1 1 0,-7-6-2 16,0-6-10-16,-3-13-63 15,1-7 93 1,-2-16 39 0,-3-3 7-16,-4-17 47 15,-2-7-96-15,-3-13-39 0,1-4-7 16,3-4-13-1,2-1-3-15,6 6-8 0,2 2-6 16,6 9 0-16,1 1 0 16,6 7-2-16,0 4 1 0,5 7-4 0,2 3-2 31,6 6-3-31,3 3-2 0,8 6-104 16,6 2-86-16</inkml:trace>
  <inkml:trace contextRef="#ctx0" brushRef="#br0" timeOffset="7297.4961">10000 9729 969 0,'11'-2'458'16,"8"1"-159"-16,27-2-173 0,16 3-41 15,12 1-30-15,4 1-10 16,-10 1-27 0,-9-2 0-16,-18-1-163 0</inkml:trace>
  <inkml:trace contextRef="#ctx0" brushRef="#br0" timeOffset="7883.8107">10133 9142 664 0,'-4'0'309'0,"-2"0"-122"0,3-1-43 16,3 1-36-16,0 0-10 0,29 1-35 15,40 5-3-15,-17-3-33 16,1-1-13-16,4 2-7 15,-4-1-2-15,-15-2 4 16,-3-1 3 0,-14-4 9-16,-7 1 7 0,-5-2 9 15,-9 1-3 1,-9-3-8-16,-4-1-9 0,-3-4-12 16,2 1-4-16,6 4-12 0,3 1-12 15,6 8-10-15,4 6 1 16,4 5 10-16,2 5 12 15,-5 4 22 1,0 2 13-16,-10 2 15 0,-5-2 1 16,1-4-12-16,-3-3 38 15</inkml:trace>
  <inkml:trace contextRef="#ctx0" brushRef="#br0" timeOffset="8226.5435">10853 9602 706 0,'10'4'360'0,"9"-2"-82"16,9 0-92-16,10 3-73 16,6-4-31-1,11 0-52-15,2 2-12 0,-6-3-35 31,-3 0-65-31,-25 0-271 16</inkml:trace>
  <inkml:trace contextRef="#ctx0" brushRef="#br0" timeOffset="8450.9612">10821 9754 867 0,'0'3'381'16,"6"-1"-171"-16,3 3-33 15,17 2-38-15,7-4-18 16,14 3-45-16,6-3-25 16,1-2-29-16,-2 3-9 0,-8-3-68 15,0 0-121-15</inkml:trace>
  <inkml:trace contextRef="#ctx0" brushRef="#br0" timeOffset="8860.9646">11224 9403 1019 0,'-4'4'415'16,"-10"16"-251"-16,-7 10-73 16,-7 17-36-16,-12 6-6 15,-8 8 2-15,-2 6-9 16,0 10-12-16,0 2-5 0,17-8-12 15,4-8 0 1,17-24-46-16,11-8-101 16</inkml:trace>
  <inkml:trace contextRef="#ctx0" brushRef="#br0" timeOffset="9298.3243">11763 9595 769 0,'-5'-7'384'0,"-12"-8"-146"15,-1 13-125-15,-2 3-46 16,-9 8-55-16,3 5-12 0,-2 8-8 16,-3 2 0-1,8 12 0-15,7 3 1 0,15 7 7 16,9 4 0 0,18-6 7-16,9-4 5 0,13-11 22 15,3-11 2 1,7-15-3-16,-1-9 35 0,-5-20 21 15,-2-6 25-15,-18-8 38 16,-12-5-19-16,-22 0-9 16,-13-1-20-16,-23 3-29 15,-7 2-22-15,-5 6-36 16,4 4 1-16,10 7-129 16,8 7-97-16</inkml:trace>
  <inkml:trace contextRef="#ctx0" brushRef="#br0" timeOffset="9678.142">11655 9392 924 0,'1'0'375'16,"3"0"-242"-16,13 5-34 16,15 4-62-16,4-3-2 15,17 1-8-15,5 0-4 16,5-6-4-16,-1 5-2 0,-12-6 4 16,-11-3 3-16,-15-6 7 15,-3-3 4 1,-11-6-1-16,-2 0-2 0,-3-1-9 15,-4 0-8-15,1 7-17 16,-2 3-13-16,2 9-22 16,3 8-2-16,1 12 7 15,5 7 11-15,-8 9 24 16,4 0 5-16,-7-6 3 16,0-5 1-16,5-4-142 15</inkml:trace>
  <inkml:trace contextRef="#ctx0" brushRef="#br0" timeOffset="9913.9058">12571 10066 933 0,'0'3'463'16,"-3"4"-149"-16,-2 7-67 0,-11-6-105 15,0 6-43-15,-4 3-56 16,-4-3-107-16</inkml:trace>
  <inkml:trace contextRef="#ctx0" brushRef="#br0" timeOffset="10746.2923">13293 9779 465 0,'-6'-6'322'0,"-8"-6"47"0,0 1-112 15,-3 2-73 1,-5 2-36-16,5 2-66 0,-6 2-38 0,8 7-63 16,-1 5-13-16,4 13-7 15,10 9 8-15,2 4 19 16,16 2 6-16,11-6 4 0,-1-6 2 16,6-13 25-16,0-11 25 31,-7-10 63-31,-5-8 21 15,-17-9 4-15,-10-1-19 16,-18-2-65-16,-5 7-26 16,-3 3-73-16,5 7-96 15</inkml:trace>
  <inkml:trace contextRef="#ctx0" brushRef="#br0" timeOffset="16513.7398">14146 9814 798 0,'-7'-8'394'16,"-10"-15"-129"-16,-5 5-51 15,-5 9-88-15,-1 3-38 0,-2 13-72 16,8 9-25-16,14 17-27 15,8 8-3-15,24 8 15 16,6-4 10-16,12-10 16 16,1-6 7-16,-5-17 7 15,-6-5 4-15,-12-14 14 16,-7-12 18-16,-13-16 34 16,-7-8 9-16,-5-13 3 15,-6-4-15-15,-5-10-35 16,7 2-14-16,6 3-25 15,8 4-7-15,15 6-16 16,5 4-7-16,12 13-8 16,11 9-21-16,6 23-139 0,2 11-166 15</inkml:trace>
  <inkml:trace contextRef="#ctx0" brushRef="#br0" timeOffset="16725.9563">14471 9841 860 0,'1'7'350'15,"-1"10"-204"-15,3 7-41 16,-1 6-35-16,4 1-19 0,1-3-25 15,-2-4-53-15</inkml:trace>
  <inkml:trace contextRef="#ctx0" brushRef="#br0" timeOffset="16877.1282">14408 9572 1066 0,'-3'-2'455'15,"-1"-4"-237"-15,4 7-186 0,0-1-40 16,0 0-93-16,6 12-355 16</inkml:trace>
  <inkml:trace contextRef="#ctx0" brushRef="#br0" timeOffset="17190.3108">14805 9854 925 0,'-5'-10'406'16,"-9"-8"-207"-16,-2 3-42 0,-6 3-65 16,0 3-31-16,2 13-51 15,-3 4-18-15,7 12-21 16,5 9-4-16,9 7 4 15,9 1 4-15,11-4 15 16,4-3 4-16,5-12 9 0,6-3 6 16,-7-9 4-1,-6-1 7-15,-11-4 58 0,-9-5 11 16,-19-7 2-16,-4-3-6 16,-8-5-41-16,4 5-93 15</inkml:trace>
  <inkml:trace contextRef="#ctx0" brushRef="#br0" timeOffset="17577.1411">15001 9832 939 0,'12'0'382'0,"10"8"-252"0,2 4-47 0,-2 15-52 16,-6-2-1-16,-12 4 4 16,-2-1 3-16,-10-4 0 0,-4-1-9 15,4-7-2-15,-4-5 5 16,6-13 12 0,6-5-4-1,4-10-13-15,8-4-10 0,3-6-16 16,1-2 0-16,-1 2 2 0,-1 1 1 15,-6 7 23 1,-2 7 19-16,-3 6 32 16,-2 6 7-16,-4 8-9 0,-3 6-17 0,-1 7-31 31,-1-1-9-31,12 5-14 16,-1-2-4-16,9-4 17 15,5 1-44-15,8-3-137 16,6-2-104-16</inkml:trace>
  <inkml:trace contextRef="#ctx0" brushRef="#br0" timeOffset="17934.7561">15553 9957 636 0,'3'-5'377'0,"-1"-13"-81"15,-2 4-42-15,-8-4-20 16,-9-7-49-16,-3 3-27 15,-12-1-56-15,-3 5-31 16,2 11-62-16,3 7-19 16,10 15-33-16,7 8-5 15,11 12 10-15,6 1 9 16,11-4 19-16,5-5 8 16,4-14 12-16,2-1 4 0,1-14 6 0,3-4 3 15,-4-11-2 1,2-4-4-16,2 2-9 0,-2-1-6 0,3 12-9 31,-4 2-5-31,-6 10-3 16,-2 9-2-16,-13 7 20 15,-3 2 5-15,-14-3 12 16,-5 1 6-16,-7-5-8 16,-4-7 1-16,2-6-79 0,7 0-117 15</inkml:trace>
  <inkml:trace contextRef="#ctx0" brushRef="#br0" timeOffset="18371.0831">16385 9831 920 0,'-12'0'412'0,"-11"1"-206"16,6 9-66-16,4 13-74 16,10 2-18-16,7 8-18 15,11 0-7-15,12-5-4 16,4-4 1-16,8-9 9 15,-3-9 8-15,-8-13 13 16,-3-5 5-16,-10-13-1 16,-8-7-6-16,-7-10-15 15,-7-9-6-15,-22-8-8 16,-2 1 1-16,-16 3-7 16,0 6-6-16,10 20 2 15,6 6-8-15,18 17-24 16,5 3-10-16,9 12-17 15,8 7 0-15,11 12 25 0,10 3 13 16,14 8-39 0,1-2-70-16</inkml:trace>
  <inkml:trace contextRef="#ctx0" brushRef="#br0" timeOffset="18668.9137">16976 9922 898 0,'-3'5'467'0,"-8"5"-169"0,-7 0-89 16,-5 0-45-16,-10 1-75 15,-1-1-24-15,1-1-30 16,4-1-5-16,5-10-3 16,4-4 1-16,3-16-6 0,6 2-5 15,7-7-21 1,4-1-9-16,9 5-13 15,5 1-7-15,9 17-9 16,1 5-6-16,7 15 20 16,-1 9 10-16,0 11 34 0,1 6 17 15,-8-2-4-15,-2-3-1 16,-6-10 16-16,-3-6-68 16</inkml:trace>
  <inkml:trace contextRef="#ctx0" brushRef="#br0" timeOffset="19933.3856">2056 10801 502 0,'-2'-4'296'0,"-13"-6"-9"16,-6 2-54-16,-8 4-58 15,-11 0-29-15,-4 8-65 0,1 3-32 16,18 6-43-1,6 2-14-15,15 6-17 0,4 1-3 16,17 2 7-16,8 1 5 16,18-7 16-16,7-5 4 15,-7-5 8-15,-3-6 2 16,-20-2 3 0,-5 0 6-16,-12 2 4 0,-3 1-3 15,-16-3-3 1,-6 0-8-16,-12 1-10 0,-5 1-1 15,4 8-6-15,3 0-5 16,15 5-8-16,5 1-6 16,17 3-2-16,10 2 5 15,10-5 10-15,11-1 8 0,2-8 7 16,0 1 5 0,-2-11 2-16,-3-3 3 15,-2-7 0-15,-3-5 0 16,-6 1 0-16,-5 1-2 0,-7 3-8 15,-5 7-8-15,-1 8-14 16,-3 5 0-16,-1 9 5 16,-1-3 9-16,-2-4 7 15,2 3 2-15,1-5 1 0,0-6 4 16,4-1 10-16,-4-1 5 16,0 0 0-1,6-17-4-15,17-36-12 16,-11 24-4-16,6 1-7 15,-3 1-5-15,5 6 4 16,3 11 1-16,-1 10 0 16,2 3 1-16,-5 16-2 15,-6 4-1-15,-8 3 4 16,-2 11 3-16,-2-2 0 16,1-4 7-16,3 1-108 15,1-9-118-15</inkml:trace>
  <inkml:trace contextRef="#ctx0" brushRef="#br0" timeOffset="20105.5356">2592 10874 825 0,'-2'-2'481'0,"2"-1"-79"0,-3 14-218 0,6 9-61 16,0 18-72-16,-5 0-6 15,3 6-26-15,2-5-4 16,2-12 24-16,7 1-68 15,5-16-188-15</inkml:trace>
  <inkml:trace contextRef="#ctx0" brushRef="#br0" timeOffset="20454.2514">2748 10917 1019 0,'-4'2'457'0,"1"-2"-223"16,11 3-145-1,8 2-40-15,18-7-38 0,7 3 1 0,4-2-4 16,1-1 1 0,-14 2 5-16,-6-3 1 0,-14 0 2 15,-5-1-3 1,-7 1-5-16,-2 6-5 0,-13 1-4 0,-6 4 0 15,-1 9 9 1,-4-1 5-16,7 7 3 16,7 1-2-16,2-1-12 0,10 5-4 15,5 0-5 1,5-4 2-16,9 0 5 0,0-7 9 16,11-5-45-16,-1-6-50 15,15-11-53 1,11-5-164-16</inkml:trace>
  <inkml:trace contextRef="#ctx0" brushRef="#br0" timeOffset="20702.0048">3475 11028 471 0,'-2'5'370'0,"-5"6"72"31,-6 6-108-31,-16 2-134 16,-4 1-61-16,-10 1-82 15,1-5-19-15,5-8-12 16,3-5-2-16,11-5-4 15,2-8-4-15,10-1-14 16,4-2-3-16,7-6-13 16,10 2-2-16,9-1-9 0,5 6 8 15,9 9 16-15,1 6 7 16,1 12 18 0,-2 4-6-16,-5 8-5 0,-5 0-3 15,-6 2 22-15,0-2-84 16,-2-4-340-16</inkml:trace>
  <inkml:trace contextRef="#ctx0" brushRef="#br0" timeOffset="20883.8634">3564 10979 1303 0,'6'4'527'0,"12"11"-338"15,4 6-78-15,10 11-62 16,6 4-13-16,1 9-11 15,-2 1-2-15,-7 3-9 16,-2-1 19-16,-3-12-104 16,0-9-42-16,-1-21-235 15</inkml:trace>
  <inkml:trace contextRef="#ctx0" brushRef="#br0" timeOffset="21019.0916">3926 11029 850 0,'-8'-6'495'16,"-11"1"-59"-16,-7 7-111 15,-9 18-140-15,-3 11-45 16,-10 12-70-16,-1 9-23 16,0 9-22-16,-2 1-6 15,19-1-663-15</inkml:trace>
  <inkml:trace contextRef="#ctx0" brushRef="#br0" timeOffset="21594.8527">4052 11026 850 0,'-3'-1'406'16,"-6"1"-173"-16,1 0-77 15,-1 13-98-15,3 7-32 0,6 10-20 0,6 6 1 16,4-4 2 0,3-5 3-16,13-10 16 15,4-8 16-15,11-9 25 16,-1-7 8-16,-12-10 4 16,-12-1-8-16,-10-7-16 15,-6 0-9-15,-5 0-41 16,-1 3-53-16,-2 3-189 15,0 4-296-15</inkml:trace>
  <inkml:trace contextRef="#ctx0" brushRef="#br0" timeOffset="21803.6819">4328 11011 907 0,'6'8'449'0,"5"9"-172"15,6 5-106 1,-4 3-25-16,4 2-58 0,-2 2-21 15,1-2-31 1,-1-1-8-16,1-8-5 0,-1-7 5 16,0-15 11-16,-1-5 3 15,-3-14-2-15,3-1-4 16,-5-5-15-16,0 1 10 16,0 8-103-16,-6 1-100 15</inkml:trace>
  <inkml:trace contextRef="#ctx0" brushRef="#br0" timeOffset="22161.4112">4702 11096 1016 0,'-6'6'415'0,"-4"9"-238"16,6 5-48-16,5 2-48 15,9 4-11-15,8-5-33 16,4-3-9-16,8-10-2 16,2-8 1-16,4-13 8 15,3-12 2-15,-4-13-5 0,-3-3-1 16,-11-11-4-16,-7-6-1 16,-14-16-3-1,-9-4-3-15,-19-6-5 0,-8 6-15 16,-10 23 34-16,-10 10 7 15,3 34 5-15,3 4 14 16,7 14-48-16,15 12-11 16,21 7-16-16,15 10-5 15,33 4 6-15,12-1-2 16,22-1-125-16,2 0-114 16</inkml:trace>
  <inkml:trace contextRef="#ctx0" brushRef="#br0" timeOffset="22736.8255">5282 10931 786 0,'-5'-2'383'0,"-3"-2"-135"0,2-1-64 16,6 12-90-16,2 0-37 16,8 3-45-16,6 9-11 0,5-3 2 15,2-1 1-15,-1-3 2 16,-2-2 1-16,-8-6 0 16,-4-1 2-16,-8-3-11 15,-5-2-3-15,-10-1 0 16,-8-2-2-1,-9 3 9-15,-7 1 2 16,2 2 6-16,1 7 4 16,11 5 10-16,3-1 5 0,14 3 7 15,6-2 2 1,6 1-4-16,8 0-3 16,4 1-9-16,5 1-4 15,4-5-3-15,3 2-1 0,4-9 3 0,-1-6 4 16,-1-3 1-1,-4-9-1-15,-2-3-3 0,-3-4-3 16,-3-5-1 0,-10 0-2-16,-2 3-3 15,-3 4-3-15,-4 9-8 16,5 9-5-16,1 7 7 16,-1 4 0-16,2 8 8 15,0 4 2-15,-2-1-7 16,0 2-1-16,1 0-1 15,-3-2 9-15,4 0-81 16,1-3-68-16,3-6-344 16</inkml:trace>
  <inkml:trace contextRef="#ctx0" brushRef="#br0" timeOffset="22884.5494">5491 10673 1528 0,'-2'-6'592'15,"-1"0"-428"-15,0 0-83 32,7 8-84-32,5 5 41 15,7 8-256-15</inkml:trace>
  <inkml:trace contextRef="#ctx0" brushRef="#br0" timeOffset="23113.5383">5886 11152 1366 0,'4'0'629'0,"-1"-1"-268"15,2 2-96-15,-5-1-93 16,0 0-43-16,0 0-55 15,0 0-27-15,0 0-26 0,0 0-17 16,0 0-488 0</inkml:trace>
  <inkml:trace contextRef="#ctx0" brushRef="#br0" timeOffset="29982.7638">6675 10636 647 0,'-18'-9'337'0,"-29"-7"-78"15,-4 7-52-15,-1 11-77 0,4 11-32 16,12 20-64-16,4 8-20 0,20 21-26 15,10 10-4-15,19 0 2 16,20-3 3 0,21-22 12-16,7-17 6 0,21-19 10 15,-6-14 3-15,-13-15 57 16,-10-7 28-16,-32-22 19 16,-6-6 3-16,-19-15-51 15,-11-2-29 1,-14 6-26-16,-11 7-8 0,-12 18-18 15,-2 8-8-15,-1 20-45 16,2 7-43-16,0 9-98 16,4 10-60-16,11 7-80 15,2 5 42-15,17 3 105 16,3-1 57-16,9-3 215 0,6-2 47 16,12-5 66-1,9-3 33-15,24-6-74 0,10 1-41 16,18-2-64-1,9 3-21-15,-7 1-80 0,0 1-156 16</inkml:trace>
  <inkml:trace contextRef="#ctx0" brushRef="#br0" timeOffset="30236.2585">7270 10853 1048 0,'-11'9'448'0,"-13"13"-226"0,-6 2-39 0,-6 2-65 15,-2 0-26-15,-1-8-55 16,1-2-9 0,6-10 0-16,12-6-25 0,6-13-60 15,5-10-32 1,11-8-48-16,4-3 18 16,13 4 50-16,4 7 26 0,6 13 31 15,0 8 14 1,-4 13 16-16,2 10 8 0,-3 10 9 15,-1 0-10-15,5 1-9 16,0-3-27-16</inkml:trace>
  <inkml:trace contextRef="#ctx0" brushRef="#br0" timeOffset="30601.9026">8049 10865 908 0,'-20'-8'435'15,"-24"-6"-158"-15,1 5-67 16,4 11-89-16,8 6-39 0,8 13-63 16,5 6-19-16,8 10-17 15,8 1-3 1,10-7 8-16,9-2 5 0,9-9 7 15,3-5 4-15,-1-9 9 16,-1-4 5-16,-6-13 13 16,-9-5 2-16,-7-16 2 0,-5-9-2 15,-14-18 0 1,0-8 1 0,2-9-5-16,0 1-4 0,14 7-18 0,2 6-9 15,12 18-14 1,4 5-1-16,6 19-89 15,6 13-61-15,5 19-256 0</inkml:trace>
  <inkml:trace contextRef="#ctx0" brushRef="#br0" timeOffset="31064.8656">8313 10937 634 0,'2'-9'311'0,"1"-9"-102"0,2-2-31 0,-9-1-35 16,-1 2-8 0,-5 3-26-16,-3 2-14 15,-16 9-40-15,-1 4-25 16,-4 10-30-16,6 11-6 15,10 7-8-15,10 6-3 16,9-1 5-16,10-1 3 16,9-8 7-16,7-6 4 15,4-10 8-15,-2-7 3 16,-8-10 4-16,-5-4 0 16,-2-5-2-16,-9-5-1 15,1 6-5-15,-2 1-3 0,-5 11-14 16,1 6-5-16,1 10-6 15,-1 6-1-15,3 9 10 16,2-2 4-16,4 0 5 16,7-5 1-16,5-11 15 15,4-1 14-15,2-8 43 16,-4-3 14-16,-8-8 4 16,-4-2-11-16,-7-8-41 15,-4 1-36-15,-1-2-206 16</inkml:trace>
  <inkml:trace contextRef="#ctx0" brushRef="#br0" timeOffset="31366.5957">8450 10549 954 0,'4'-15'470'0,"10"-16"-159"0,8 8-54 16,6 10-112-16,6 9-33 15,11 22-59-15,3 11-17 16,-2 13-30-16,1 9 0 15,-14 9-1-15,-5 2-1 16,-7 12 1-16,-2-5 2 16,2-4-1-16,1-12 1 15,6-16 0-15,-3-11 2 0,-5-17 9 16,-5-6 16-16,-12-13 9 16,-6-7-4-16,-17-8-13 15,-6-3-22-15,-6 6-17 16,-2 9-4-16,3 18-5 15,2 10 0-15,-3 6 4 16,0 1 4-16,7 3-93 16</inkml:trace>
  <inkml:trace contextRef="#ctx0" brushRef="#br0" timeOffset="31973.6701">9328 10797 628 0,'-6'-5'312'0,"-12"-2"-85"16,-4 1-19-16,-9 6-46 0,1 3-41 15,8 5-73 1,5 1-27-16,10 6-30 0,7-1-1 16,9 0 0-16,11 1 2 15,3-4 9 1,4-2 2-16,-1-6 4 15,-8-1 1-15,-6-4 8 16,-11-2 0-16,-5 4-5 16,-8 1-3-16,-11 9 15 0,-3 0 12 15,-1 7 16-15,2 5 2 16,13 0-26-16,7 2-13 16,10-3-11-16,6-3-1 15,14 0 5-15,0-8 0 16,6-2 3-16,0-2 8 0,-10-11-85 15,5 2-77-15</inkml:trace>
  <inkml:trace contextRef="#ctx0" brushRef="#br0" timeOffset="32099.6804">9269 10567 1087 0,'3'-1'383'0,"-1"0"-343"0,8 1-39 15,4 8-173-15</inkml:trace>
  <inkml:trace contextRef="#ctx0" brushRef="#br0" timeOffset="32274.2479">9431 10802 703 0,'9'29'363'15,"5"17"-105"-15,4 2-128 16,5-5-41-16,6-14-26 15,6-1-1-15,7-11 2 0,6-3 3 16,-8-11-10-16,0-6-11 16,-13-12-21-16,-5-1-38 15,-8-11-169-15,-7-1-201 16</inkml:trace>
  <inkml:trace contextRef="#ctx0" brushRef="#br0" timeOffset="32444.0132">9661 10704 680 0,'-7'5'342'0,"-9"9"-105"16,6 9-58-16,6 15-89 16,4 8-1-16,9 12-12 15,2 5-12-15,5 1-21 16,0-5-12-16,-1-3-16 16,-3-4 1-16,-8-9 2 0,1-3-25 15,-3-13-146 1</inkml:trace>
  <inkml:trace contextRef="#ctx0" brushRef="#br0" timeOffset="33108.0107">10136 10880 636 0,'-2'-15'379'0,"-5"-11"-60"16,-7 2-100-16,-4 2-38 0,-6 7-61 16,-3 4-32-16,1 9-52 15,0 2-21-15,3 11-24 16,5 5-3-16,4 5-5 15,5 5 0-15,10 4 3 16,5-1 3-16,11-5 7 16,2-3 4-16,6-9 7 15,2-8 2-15,-1-6 4 16,-1-7 1-16,-3-6-12 16,-6 0-14-16,-3-5-20 15,-5 2-4-15,-5 3 10 16,0 1 12-16,-6 8-1 15,-1 6-4-15,0 6-7 16,2 6-1-16,3 10 12 16,6 0 5-16,7 1 4 15,2 3 3-15,5-6 3 16,-2-5 4-16,-2-6 6 0,1-8 7 16,-1-8 6-1,2-7 4-15,-4-8 9 0,-5-7 2 16,0-5-2-16,-4-1 6 15,-1-1 14-15,2 2 5 16,-6 7 8-16,0 8-5 16,-1 13-47-16,-1 9-9 15,1 20-12-15,-1 7-4 0,4 22 16 16,-1 6-2-16,7 5-2 16,0 2-2-16,1-9-2 15,2-2-1-15,0-10 1 16,3-1 1-16,0-17 10 15,-2-5-31-15,-1-13-113 16,-4-10-428-16</inkml:trace>
  <inkml:trace contextRef="#ctx0" brushRef="#br0" timeOffset="33234.8312">10381 11019 903 0,'9'-2'454'15,"1"-7"-84"-15,18 4-303 0,7 2-29 16,11-3-36-16,3 3-76 0</inkml:trace>
  <inkml:trace contextRef="#ctx0" brushRef="#br0" timeOffset="33589.7226">10889 10760 811 0,'-17'-8'405'16,"-14"-5"-138"-16,-2 1-111 0,16 10-105 15,1 2-29 1,8 6-29-16,7 1-8 16,4 2 0-16,7 1 4 0,4 0 11 15,5-1 1-15,2-1 3 16,-3-1-1-16,-7-1-5 0,-9 2-1 15,-15-3-1 1,-11 2 0-16,-3 6 17 16,-6 0 28-16,4 4 48 15,10 5 13-15,4-1 13 0,11 1-20 16,10-3-18 0,11 0-8-16,15-3-20 15,8-4-5-15,12-3-26 16,-1-7-1-16,-3-4-109 15,-3-1-114-15</inkml:trace>
  <inkml:trace contextRef="#ctx0" brushRef="#br0" timeOffset="34084.633">11666 10702 787 0,'-10'0'387'0,"-17"2"-150"0,-2 4-85 15,2 9-99 1,1 4-31-16,13 7-22 15,9 6-5-15,13 5 3 16,10-1 2-16,13-6 6 0,5-5 5 16,5-11 10-16,-8-6 4 15,-11-9 38-15,-7-6 12 16,-19-9 2-16,-6-1-5 16,-13-2-40-16,-11 3-13 15,-5 5-14-15,3 4 16 16,9 7-152-16,12-1-208 15</inkml:trace>
  <inkml:trace contextRef="#ctx0" brushRef="#br0" timeOffset="34443.923">12021 10732 1003 0,'-16'-2'440'0,"-17"1"-244"16,3 1-72-16,12 4-103 0,8 2-23 16,11 4-14-16,7 1 1 15,12 1 9 1,1 1 5-16,4-3 3 16,0-1 2-16,-7-4 0 0,-3-2 2 15,-8-3 3-15,-6 0-5 16,-10-2-4-16,-8 1-4 15,-10 6-6 1,-7 1 14-16,1 8 30 0,2 2 11 16,13 6 19-16,8 3-2 15,15-1 6-15,8-1 1 16,11-4-5-16,15-6-5 16,11-4-29-16,1-5-8 0,5-6-73 15,-9-6-25-15</inkml:trace>
  <inkml:trace contextRef="#ctx0" brushRef="#br0" timeOffset="34983.3833">12952 10740 723 0,'-5'13'355'16,"-9"21"-113"-16,-4 8-33 15,-12-1-80-15,-2 3-29 0,-4-8-52 16,1-8-14-1,8-17-6-15,-1-4 0 0,5-22-6 0,0-3-11 16,7-16-15 0,4-4-6-16,9-2-4 0,3 2 4 0,4 11 0 15,11 9 9 1,5 17 10-16,-2 9 10 16,13 19 16-16,-5 9-6 15,8 14-6 1,7-2-3-16,-10-4-6 15,-1-9 1-15,-12-14-93 16,-5-8-117-16</inkml:trace>
  <inkml:trace contextRef="#ctx0" brushRef="#br0" timeOffset="35122.7616">12781 10417 1215 0,'0'-7'507'0,"1"-1"-325"0,4 8-84 16,5 8-96-16,5 7-10 16,12 6-154-16</inkml:trace>
  <inkml:trace contextRef="#ctx0" brushRef="#br0" timeOffset="35633.1138">13008 10377 962 0,'7'-7'368'0,"14"-6"-273"16,11 8-30-16,14 5-44 0,1 1-7 15,0 3-7-15,-2-2-1 16,-11-2 3-1,-5 1 1-15,-14-2 7 16,-10-1-2-16,-14-1-9 16,-4 2-2-16,-5 2-7 0,1 1-2 15,6 2 2 1,1-1-4-16,7 5-2 16,-2 3 0-16,8 9-1 15,-1 2 2-15,4 7 2 16,-1-1 1-16,-2-3 5 0,-1 0 0 15,-2-6 1-15,-1-1-1 16,1 1 15-16,0-3 4 16,2 1 5-16,4 4 2 15,10 5-11-15,8 7 14 16,9 11-1-16,-2 3-1 16,-9 14-5-16,-11 0-17 15,-15-3-1-15,-8-6 2 16,-13-18 5-16,-7-2 5 0,-8-14 9 15,1-1 2-15,8-14 11 16,2-5 0-16,9-8-26 16,5-5-39-16,6-5-191 15</inkml:trace>
  <inkml:trace contextRef="#ctx0" brushRef="#br0" timeOffset="35809.3447">13178 10792 1018 0,'4'-6'507'15,"12"-3"-155"-15,7 2-185 0,12 0-57 16,18 5-57-16,-5 2-23 16,4 3-66-16,-6 3-96 15</inkml:trace>
  <inkml:trace contextRef="#ctx0" brushRef="#br0" timeOffset="36322.1061">13782 10938 370 0,'4'-3'242'0,"9"-4"18"16,-4-6-22-16,-4 4-27 0,-2-6-11 15,-10-1-28 1,-9-1-14-16,-9-1-28 16,-5 3-18-16,-1 6-41 0,1 5-16 15,3 9-36 1,7 9-18-16,6 7-14 0,4 4-3 15,13 1 3-15,1-2 3 16,14-3 10 0,-2-9 2-16,8-1 7 0,4-7 2 15,-4-9-13-15,4-2-26 16,-2-7-35-16,-4-2-5 0,1 0 12 16,-2-1 24-16,-7 2 32 15,-1 4 1-15,-3 6 8 16,-3 6 0-16,-3 10 3 0,3 6 0 31,6 7-6-31,1 5-3 0,4-1-1 16,1-4 0-16,-3-7 24 0,1-5 13 15,0-8 41 1,1-5 17-16,1-3-5 0,-3-10-6 16,0-7-37-1,-1-2-17-15,-5-2-66 16,-3-2-76-16</inkml:trace>
  <inkml:trace contextRef="#ctx0" brushRef="#br0" timeOffset="36903.7873">14523 10779 498 0,'-2'-5'356'16,"-6"-9"36"-16,0 2-151 16,-2 8-130-16,-1 0-42 15,3 4-52-15,1 4-17 16,3 4-13-16,4 0-2 15,6 3 6-15,5 1 5 16,2-4 6-16,0 1 3 16,-4-3-1-16,-5-4-4 15,-8-3-8-15,-6 0-3 0,-13-1-1 16,-5 2 3-16,-8 5 4 16,4 3 0-16,7 10-2 15,2 1-1-15,11 7 2 16,4 4 1-16,8-4 9 15,6-2 4-15,5-5 11 16,7-4 10-16,2-8 19 16,6-5 7-16,5-5 0 15,2-10-9-15,5-8-1 16,0-1 3-16,-2-8 10 16,-2 5 3-16,-3 6-8 15,1 6-11-15,4 13-18 16,0 3-7-16,-5 12-13 0,-6 3-1 15,-13 6 4 1,-9 0 4-16,-10 0 13 0,-3-3 2 16,-13-3 2-16,-2-4-4 15,1-9-6-15,-2-4 5 16,8-2-82-16,3-5-80 0</inkml:trace>
  <inkml:trace contextRef="#ctx0" brushRef="#br0" timeOffset="37309.9275">15132 11065 668 0,'0'1'426'15,"-4"-2"24"-15,3 1-124 0,0 0-85 16,0 0-44-16,1 0-78 16,0 0-44-16,0 0 160 15</inkml:trace>
  <inkml:trace contextRef="#ctx0" brushRef="#br0" timeOffset="50454.6962">18171 9569 251 0,'-11'-1'181'0,"-3"1"39"16,1 1-26-16,6 1-50 16,7 3-12-16,5-3-25 15,12 3-8-15,17 2 1 0,8-5-10 16,21 2-25-16,9-1-12 16,0-3-20-16,3 1-5 15,-4-2-72-15,-6-5-110 16</inkml:trace>
  <inkml:trace contextRef="#ctx0" brushRef="#br0" timeOffset="50678.8379">18959 9607 52 0,'-9'2'17'15</inkml:trace>
  <inkml:trace contextRef="#ctx0" brushRef="#br0" timeOffset="50865.355">18875 9625 352 0,'0'0'273'0,"-1"3"12"15,3-2-78-15,-2-2-37 16,0-1-54-16,7 1-14 0,23-1-35 31,45-4-13-31,-13 5-17 0,9 1-12 0,6 0-9 16,1-1-1-1,-9-4 0-15,-3 1 1 0,0-3-117 16,3-5-125 0</inkml:trace>
  <inkml:trace contextRef="#ctx0" brushRef="#br0" timeOffset="51276.9192">19704 9608 532 0,'-2'0'293'0,"-5"-1"-66"16,4 0-26-16,3 0-68 0,0-1-24 0,22 1-30 15,52-2-8 1,-14 0-13-16,5-2-12 0,10 0-13 16,2 0-8-16,8 1-11 31,0 0 1-31,-10 1-4 15,-9 3 0-15,-19-2-2 16,-9 3-4-16,-6-1-16 0,-4-2-17 16,2 2-33-1,3-5-26-15,-7 1-113 16,-3 4-217-16</inkml:trace>
  <inkml:trace contextRef="#ctx0" brushRef="#br0" timeOffset="52010.5258">21062 9858 475 0,'0'-8'299'0,"0"-8"-32"15,0 8-64-15,0 4-33 16,-5 7-78-16,0 6-38 16,-2 15-52-16,0 8-4 15,2 21 2-15,3 10 4 0,0 9 2 16,1 4-4-16,1 6 2 31,2 6 0-31,5-4 5 16,2-4 4-16,6-18-41 0,-2-10-63 0</inkml:trace>
  <inkml:trace contextRef="#ctx0" brushRef="#br0" timeOffset="52518.9843">21087 10948 622 0,'2'-10'317'0,"-1"-3"-89"15,-1 2-45-15,0 9-90 16,0 7-40-16,-1 13-53 16,-2 10-19-16,3 14 1 15,-3 6 6 1,2 9 3-16,2 3 4 15,3 0 16-15,5 2 5 16,1-6 9-16,-1-3 0 0,-4-8-6 16,-1-7 3-16,-3-9-27 15,1-5-118-15</inkml:trace>
  <inkml:trace contextRef="#ctx0" brushRef="#br0" timeOffset="53367.4167">21105 11881 197 0,'-6'-8'172'16,"-1"-5"22"-16,1-1-37 16,2-1-11-16,3 4-17 15,1 3-1-15,2 3-4 16,1 1-12-16,1 4-43 16,-4 0-17-16,0 0-26 0,0 4-4 15,6 26 12-15,6 55-1 16,-7-25-7-16,-3 3-5 15,0-2-5-15,2-1 4 16,0-6-34-16,2 2-79 16</inkml:trace>
  <inkml:trace contextRef="#ctx0" brushRef="#br0" timeOffset="53832.3783">21054 12761 473 0,'0'-5'306'0,"0"-5"10"0,-2 0-86 15,1 4-96-15,1 1-31 16,2 1-57-16,-1 0-25 16,-1 4-22-16,0 0-8 15,0 0-3-15,5 4 4 16,3 14 4-16,29 48 2 0,-30-10 2 16,-2 8-2-16,-4 3 4 15,-1-2 4-15,0-5-60 16,3-5-171-16</inkml:trace>
  <inkml:trace contextRef="#ctx0" brushRef="#br0" timeOffset="54283.2058">21144 13709 486 0,'-4'-15'328'0,"1"-8"64"16,1 5-157-16,1 13-95 15,-1 5-27-15,1 9-59 16,0 6-24-16,1 16-20 15,2 6 0-15,1 17-7 16,0 8 1-16,-3 6 2 16,0 3 2-16,-1-13-6 15,-1-2-37-15,2-11-169 16,0-7-250-16</inkml:trace>
  <inkml:trace contextRef="#ctx0" brushRef="#br0" timeOffset="54545.4968">21124 14384 858 0,'0'4'373'15,"1"8"-163"-15,1 7-66 16,1 13-38-16,2 4-13 15,-2 5-25-15,1 3-8 16,-2-1-10-16,-1-4-5 0,3-5-19 16,-2-4-2-16,1-9-4 15,0 0-1-15,-1 0-76 16,-1 0-100-16</inkml:trace>
  <inkml:trace contextRef="#ctx0" brushRef="#br0" timeOffset="56283.0609">18037 14871 431 0,'13'4'154'0,"24"7"-97"0,3-9 4 0,24 5 29 16,16-1 13-1,23-4-8-15,22 3-8 16,33-13-13 0,12-3-11-16,39-4-20 0,8-1-13 15,25 1-18-15,11 3-4 0,-6 2-4 16,-9 7 33 0,-31 3 9-16,-16 2 2 15,-48 5 4-15,-15 2-33 16,-37 2-7-16,-22 0 0 15,-30-4-10-15,-17-2 4 0,-39-5 18 16,-17-1 3-16,-17-4 15 16,-16-3-2-16,-20-3-15 0,-13 0-5 15,-23-5-9-15,-8 2-2 16,-27 0-7 0,-1 0 0-16,-22 9-1 15,-11-1-1-15,8 6-1 16,-8 3-1-16,11 3 0 15,9-1 2-15,5 6 1 16,12-2 1-16,33 3 0 16,19-1 0-16,39-4-2 15,26-2 2-15,29-5-3 16,18-3-5-16,42-6-3 16,23-3-5-16,50 3 0 15,18-2-1-15,45 4 4 16,17 7 1-16,30 0 4 0,14 1 3 15,-3 4-13 1,-11 1-1-16,-38-3 1 0,-16 3 1 16,-43 0 15-16,-20 2-1 15,-44 3-2-15,-29 0-11 16,-44-1-7-16,-26-2 0 16,-63-2 14-16,-22-3 23 0,-41-1 24 15,-23-1 3 1,-15-1-11-16,-19-1-12 0,-16 1-14 15,-9 0-1-15,-8 1-1 16,1 3 0-16,14 4 4 16,22 2 1-16,26 1 1 15,29 3 0-15,50-3-3 16,26-1-2-16,57-8-2 16,31-4-4-16,55-11-5 15,33-1-3-15,61-7 3 16,21 1 2-16,36-2 4 15,12 2 0-15,13 4 0 16,-1 5 1-16,-16 4 1 16,-13 2 1-16,-33 3 0 15,-25-1 3-15,-28 3-24 0,-21 0-5 16,-34 2-1 0,-16-2-2-16,-44 0 18 0,-20 0 2 15,-47 1 1 1,-19-1 1-16,-34-1 6 0,-25 1 3 15,-27 0 0-15,-24 0-1 16,-33 0-2-16,-6 0 0 0,-26 2 1 16,-8 2 0-16,9 5 0 15,5 0 0-15,30-1 1 16,33-1 1 0,47-4 2-16,29-2 1 15,53-3 7-15,21-3-7 16,50-5-11-16,22-1-6 0,46-1-11 15,20 2 4-15,27 4 7 16,19 1 2-16,21 4 4 16,-1 1 1-16,11 1 2 15,-8 3 3-15,-30-2-16 16,-7-2-34-16</inkml:trace>
  <inkml:trace contextRef="#ctx0" brushRef="#br0" timeOffset="57450.196">18103 14907 290 0,'-4'-4'174'31,"-5"-5"9"-31,-8 1-66 0,1-3 7 15,-5 0-12 1,0 2-27-16,-4 1-37 16,4 5-18-16,1 6-13 15,2 2-4-15,11 14-1 16,2 3 3-16,7 5-12 0,13 8-2 16,6-6 5-16,5-4 4 0,8-8 22 15,-1-10 20 1,-5-9 45-16,-1-6 10 15,-12-15 1-15,-9-4-10 16,-14-9-26-16,-7-6-6 16,-10 4-6-16,-5 0-9 0,1 15-28 15,-3 7-14 1,6 13-22-16,1 12-5 16,0 9-2-16,3 4 3 0,11 11 0 15,11 3 1-15,17 2 1 16,11 0 2-16,8-10 11 15,-3-6 2-15,5-11 9 16,-1-6 2-16,-1-5 13 0,1-8 8 16,-10-7 12-1,-5-7 3-15,-14-9 2 16,-9-2-4-16,-17-5-3 0,-10 0-7 16,-5 7-17-1,-2 7-10-15,-1 13-14 16,7 8-7-16,-3 7-2 15,4 5-1-15,9 8-5 16,0 5 2-16,14 6 2 16,3 3 1-16,14-1 10 0,8 0 6 15,5-9 1-15,6-6 4 16,0-10 4-16,3-5 0 16,-1-10 7-16,-1-5 2 15,-7-9 2-15,-6-5-1 16,-13-1-5-16,-12 0-3 15,-20 1-6-15,-7 2-2 16,-10 3-3-16,0 5-3 16,1 12-7-16,-1 7-3 15,8 10-4-15,-1 9 3 0,17 7 3 16,7 5 1-16,18 7 4 16,10-1 2-16,19-6 4 15,4-2 2-15,6-16 6 16,-4-5 2-16,-5-9 6 15,-3-11 3-15,-9-8 5 16,-5-6 1-16,-15-7-3 16,-13-1 8-16,-17 0 1 15,-10 3-3-15,-4 11-6 16,-2 10-13-16,7 12-11 16,8 6-3-16,17 7-4 15,9 0 16-15,23 4-133 16,6-2-329-16</inkml:trace>
  <inkml:trace contextRef="#ctx0" brushRef="#br0">20614 14683 519 0,'-8'-1'288'0,"-4"-3"-38"16,6 4-125-16,6 4-10 15,15 5-12-15,8 3-14 16,22 5-6-16,11 1-14 15,7 1-27-15,-2 0-8 0,-12 1-7 16,-9-2-3-16,-12 0-3 16,-3-5-1-16,-5-6 4 15,-4-4 2-15,-7-6 7 16,-9-6-6-16,-13-8-18 16,-11-3-7-16,-23-6-12 15,-11-3 3-15,-18 2 6 16,-1 6 0-16,6 6-1 15,13 8-3-15,20 8-2 16,8 0 0-16,17 6-14 16,11 0 1-16,13 0 14 15,16 3 4-15,16 3 20 16,15 2 7 0,15 1-4-16,1 3-2 0,-3 1-4 0,-12-4-2 15,-15-1 1 1,-6-6 3-16,-16-6 6 15,-4-3 4-15,-18-6-7 16,-12-6-3-16,-19-3-11 16,-10-5-5-16,-13-1-1 15,-3 2 0-15,2 5-1 16,3 4-1-16,12 7-3 16,11 3-2-16,17 6-8 15,9-1-4-15,17 6 5 16,10 0 4-16,18 1 10 15,12 2 5-15,-1 2-1 0,7-1 0 16,-10-3 3 0,-2-1 1-16,-9-4 2 0,-14-4 1 15,-12-2-5 1,-10-1-3-16,-10-3-3 16,-3-2 0-16,-3 0 0 15,1-1 0-15,2 0 0 0,1 3 0 16,4-1-5-16,-3 3-3 15,0 6-5-15,-2 3-3 16,-7 7-1-16,-3 3 2 16,-5 7 8-16,-9 2 6 15,-14 3 18-15,-4 2 5 16,-7-1 1-16,4-2-1 16,18-8-10-16,7-7-4 0,20-9 7 15,8-2-1-15,14-6-5 16,8-5-3-16,15-9-9 15,7-3-4-15,11-1 0 16,-1-6 1-16,0 4 3 16,-9-1 1-16,-7 4 3 15,-1 5 1-15,-21 4 1 16,1 4-4-16,-19 7-9 16,-9 6-1-16,-11 3-2 15,-6 3 5-15,-14 5 10 16,-6-4 6-16,-14 5 7 15,-5-6 2-15,7 0 0 16,8-1-4-16,20-7-6 16,10 1-1-16,14-7 3 15,10 0-1-15,9-1-4 0,10-5-2 16,16-2-6 0,7-4 1-16,18-1 1 0,5-2 1 15,3 2 1-15,-5 1 0 16,-20 2 3-16,-14 4 0 15,-18 5-7-15,-11 3-4 0,-13 12-5 16,-6 4-2-16,-17 5 9 16,-8-1 4-16,-13 2 5 15,-4-2 3 1,6 1 2-16,4-6 2 0,16-10 2 16,11-2 2-16,14-11 0 15,6 2-5-15</inkml:trace>
  <inkml:trace contextRef="#ctx0" brushRef="#br0" timeOffset="60459.3664">21597 14103 747 0,'0'-8'362'16,"-3"-7"-104"-1,0 9-67-15,1 15-78 16,-3 8-30-16,0 17-68 16,2 12 7-16,2 14-1 15,0 9-6-15,1 5-6 0,0-6 0 16,0-15 1 0,3-12 0-16,1-23 3 15,-2-6 12-15,0-14 62 0,-2-5 4 0,-1-18 4 16,-1-9-12-1,-4-23-59-15,2-12-4 16,-2-5-4-16,1-5-4 0,5 15-5 16,0 10-4-1,4 19-8-15,-1 11-7 0,5 13-12 16,4 1-3-16,7 10-1 16,9 3 4-16,17 4 11 0,7 3-14 31,12 0-95-31,0-2-74 0</inkml:trace>
  <inkml:trace contextRef="#ctx0" brushRef="#br0" timeOffset="60684.2237">21513 14305 768 0,'0'1'326'0,"4"1"-124"15,10 1-44-15,23-3-22 0,10 0-21 16,13 0-70-16,6 2-21 16,-13 1-49-16,-9 2-97 15</inkml:trace>
  <inkml:trace contextRef="#ctx0" brushRef="#br0" timeOffset="61103.0952">21808 14497 716 0,'5'-2'334'0,"11"1"-129"15,-1 1-40-15,2 2-54 0,-3 9-22 16,-7 0-39-16,0 4-10 15,-18-1-6 1,6-7-5 0,0 1-6-16,-22 18-3 0,-11 6-7 15,-5-2-2-15,22-18-7 16,9-1-3-16,18-8 14 0,9-3 12 16,16-2 16-16,5-1 5 0,1 3-12 15,-4 0-14 1,-9 4-15-16,-2 0 17 15,-1 3-171-15,-1-1-274 16</inkml:trace>
  <inkml:trace contextRef="#ctx0" brushRef="#br0" timeOffset="61359.3968">21986 14591 620 0,'2'-4'322'0,"15"5"-40"16,6 6-108-16,11 7-60 0,4 3-9 16,-7-3-51-16,1 1-15 15,-7 3-19-15,-4-2-5 16,-4-1 10-16,-4-3-46 15,-4-6-155 1,-1-1-182-16</inkml:trace>
  <inkml:trace contextRef="#ctx0" brushRef="#br0" timeOffset="61516.7218">22282 14591 958 0,'-8'-3'417'0,"-13"5"-217"16,-2 2-42-1,-7 10-55-15,-6 3-26 0,-5 4-38 16,0 2-11 0,11-3-16-16,12-2-28 15,14-9-210-15</inkml:trace>
  <inkml:trace contextRef="#ctx0" brushRef="#br0" timeOffset="62248.1098">21520 13802 810 0,'-3'1'350'0,"2"2"-201"16,6 1-48-16,-5-4-39 16,30 3-16-16,71 3-5 15,-20-4-3-15,7-1-14 16,-5-1-5-16,-16 0-6 16,-11 1-1-16,-18-1 0 15,-8 1 1-15,-15 1 5 16,-11-2 3-16,-9-3-2 15,-8-3 0-15,-8-7-7 0,-2-2-3 16,0 0 0-16,1-2-2 16,11 7-3-1,3 2-4-15,7 1-15 0,4 7-5 16,9 4-7-16,7 7 1 16,9 8 8-16,-3 4 18 15,-9 4 43-15,-5-1 23 0,-15 1 60 16,-5-5 8-16,-8 0 7 15,-2-8-8-15,3-5-46 16,4-3-22-16,2-6-11 16,5-2-86-16</inkml:trace>
  <inkml:trace contextRef="#ctx0" brushRef="#br0" timeOffset="69667.5978">17934 9699 768 0,'-4'0'339'0,"-8"1"-169"15,8 14-40-15,-3 18-47 16,7 11-6-16,7 26-22 15,-5 1-9-15,6 14-22 32,-3 7-11-32,-5 1-4 0,-3-1 0 0,0-18-1 31,2-11 0-31,6-22-4 0,-1-11-25 16,6-17-36-1,-2-10-14-15,-3-25-21 0,1-15 19 16,-4-28 32-16,-3-13 14 15,-5-15 24-15,-3-3 5 16,-5 3 5-16,0 0 1 16,6 11 16-16,1 8 14 15,4 21 43-15,0 13 26 16,1 26 14-16,-2 11-9 16,0 23-42-16,-1 13-25 0,1 29-29 15,0 12-5-15,4 23-3 16,4 16 0-16,-1 11-5 15,3 2 0-15,2-6 0 16,3-14-1-16,1-23 0 16,-4-15-29-16,-2-28-42 15,-2-18-11-15,-4-34-20 16,0-21 27-16,-5-35 39 16,-1-12 11-16,0-15 21 15,-1-3 4-15,-1-2 3 16,-1 1 1-16,0 8 0 15,1 6-2-15,3 22 11 16,1 11 10-16,0 21 20 16,2 11 8-16,1 20-11 0,0 7-5 15,-1 24-18-15,1 14-6 16,0 22 0-16,0 20-3 16,1 26-4-16,-3 7-1 15,-1 17-1-15,2-1 1 16,1-13 0-16,3-7-1 15,3-35-1-15,1-15-3 16,0-27-41-16,0-15-29 16,1-21-39-16,0-11-23 15,-4-30 28-15,0-13 26 16,-2-19 39-16,1-10 25 0,3-9 12 16,-1-1 2-16,0 10 3 15,-4 9 2-15,0 24 37 16,-1 13 22-16,-3 23 26 15,1 16 10-15,-4 24-26 16,1 14-21-16,4 29-26 16,-2 10-13-16,5 20-11 15,2 2 0-15,1-1-2 16,2-3 1-16,-3-11 3 16,-1-5-15-16,-2-23-69 15,-4-18-36-15,0-32-91 16,1-15-44-16,-3-40 40 15,4-13 33-15,1-25 89 16,2-5 57-16,6-4 31 16,0-4 23-16,3 4 45 0,0 4 14 15,0 21 62-15,2 16 15 16,-9 26 22-16,-2 12-3 16,-2 26-41-16,-4 17-33 0,2 36-57 15,-3 19-7 1,0 24-20-16,-2 4-4 15,-3 16-6-15,0 4-2 0,-2 1-1 16,-1-3 0-16,3-26 0 16,6-20-2-1,5-34-19-15,1-14-22 0,2-37-30 16,0-12-10-16,0-36 4 16,3-18 19-16,1-26 26 15,2-7 12-15,0-20 11 16,5 2 2-16,0 11 3 15,-3 4 0-15,2 31 0 16,-8 15 20-16,-5 27 40 16,0 18 9-16,-5 25 19 15,2 17-18-15,-1 26-38 16,-3 9-6-16,0 26-16 16,-3 9-1-16,2 17-3 0,1 11-2 15,2-2 0 1,2-4-1-16,2-13 1 0,1-14-26 15,0-36-53 1,5-17-19-16,0-43-41 0,-2-23 12 16,1-42 42-16,-2-21 20 15,2-24 38-15,0-7 15 16,3-7 5-16,4 1 3 16,0 6 16-16,2 10 10 0,-5 34 45 15,-4 21 16-15,-2 35 15 16,-4 22 1-1,-4 33-32-15,0 20-17 0,-3 39-25 16,-2 11-11-16,5 27-7 16,0 0-1-16,-3 24 0 15,3-3 0-15,4-9-2 16,1-4-3-16,7-40-2 16,6-10-3-16,-3-35-3 15,2-15-10-15,-7-37-22 16,-7-14-10-16,-3-37-7 15,-8-21 6-15,3-19 21 16,3-13 10-16,5 2 7 16,3-3 3-16,2 12 5 15,2 15 2-15,-4 32 37 16,-3 24 0-16,1 40 9 0,-3 19 1 16,5 30-32-16,-1 8 2 0,3 14-9 31,2 9-1-31,3 16-4 0,1 7-5 0,-6 7 0 15,1 1 0-15,-3-12 1 16,-4-14 2 0,5-24-2-16,2-20-5 15,-2-34-34-15,1-16-8 16,-7-39-7-16,-4-20 1 16,1-42 25-16,0-14 6 0,7-17 6 15,7 2 1-15,7 24 10 16,1 13 4-1,-3 31 7-15,-9 14 18 0,-3 30 14 0,0 16 8 16,0 29 8 0,1 11-13-16,0 25-6 15,0 13-9-15,-2 18-10 16,2 8-4-16,4 12-9 16,-4-3-1-16,-2-6 0 15,-2-10-1-15,-1-32-3 16,4-19-16-16,0-33-30 0,0-20-5 15,-7-33-5 1,-2-15 13-16,0-39 23 0,1-12 5 16,8-12 3-16,4 3 2 15,5 23 11 1,1 14 8-16,-4 31 30 16,-5 13 14-16,-2 28 6 15,1 14-3-15,-1 25-17 0,2 16-7 0,0 22-9 31,0 12-3-31,4 12-9 0,4 2-6 16,0 5-3-16,-1 2 1 16,-2-5-1-16,-5-7 0 15,1-25-3-15,2-14-5 16,-3-33-29-16,3-17-9 16,-4-43-6-16,-6-24 1 15,1-44 24-15,-2-23 5 0,4-11 8 16,9-2 4-1,3 21 8-15,0 20 7 0,0 37 28 16,-9 20 18-16,-4 37 0 16,4 24 0-16,-7 29-17 15,0 12-14-15,6 24 1 16,-5 14-4-16,9 14-7 0,5 5-6 16,2 7-4-16,-2-7-1 0,-3-9-1 31,-2-13 0-31,-2-33-13 0,2-16-1 0,-3-30-10 15,-6-14-16-15,-5-24-2 16,-6-21-2-16,4-38 5 31,4-17 14-31,3-31 9 0,7-3 4 16,5 3 7 0,2 10 5-16,1 29 10 15,-5 17 15-15,0 38 18 0,-2 19 2 16,-1 34-4-16,0 19-12 15,0 27-13-15,0 11-2 16,2 21-3-16,-1 3-2 16,3 10-6-16,0-1-1 15,3-11-1-15,2-6 0 16,1-21-1-16,-1-10-2 16,-6-35-22-16,2-21-3 0,-6-45-5 15,-4-25 0-15,-6-30 18 16,-3-14 1-16,1-18 10 15,2-5 3-15,8 2 2 16,3 11 4-16,1 36 0 16,-1 17 3-16,0 36 17 15,-5 14 0-15,-1 32-1 16,2 21-1-16,2 32-13 16,2 17-1-16,1 16-4 15,4 7-2-15,6-7-4 16,1-2-1-16,2-9 0 15,2-7 0-15,-8-22-22 16,0-18 0-16,-5-32-12 0,-5-24-6 16,-12-42 12-16,-2-18 0 15,-6-34 6-15,2-10 6 16,9-12 6-16,7-1 4 16,6 1 4-16,4 10 3 15,3 27 4-15,0 15 3 16,-2 35 14-16,-4 10 12 15,-3 23 7-15,0 14-1 16,-2 19-11-16,0 15-10 16,1 28-7-16,-3 16 0 0,2 15-5 15,3 5-2 1,1-7-3-16,3-8-1 0,1-24 0 16,-3-14-1-16,2-34-12 15,-2-19 0-15,0-29 0 16,-6-15 1-16,-1-29 10 15,-3-11 0-15,1-15-1 16,3-10 1-16,-2-17-3 16,5-4 0-16,7-2 0 15,0 1 2-15,1 24 3 0,-2 13 2 16,-5 39 6-16,-2 27-1 16,-3 45-5-16,-2 25-2 15,-1 33-8-15,5 14 0 0,4 16 2 16,2 0 2-16,5 2 2 15,4-6 1-15,-1-23 1 32,6-11-1-32,-8-35-6 0,-1-18-7 15,-7-30 0-15,-5-21-3 16,-1-39 7-16,-4-13 8 0,-4-31-1 16,3-10 3-1,0-10 0-15,4-15 0 16,5-5-1-16,5-7 0 0,3-7 1 15,2 9 1-15,3 12 0 16,-4 12 1-16,-4 38 2 16,-5 16 2-1,-4 41 7-15,-3 20 0 0,1 24-13 0,-1 14-4 16,4 27-13 0,3 14-1-16,0 16 5 0,0 9 3 15,0 13 4-15,-5 7 2 16,3 6 4-16,2-3 0 0,2-24-16 15,4-19-7 1,-1-34-16 0,1-19 0-16,-3-34 16 0,0-20 5 15,-1-33 12 1,-2-16 2-16,-8-21 2 16,3-1 2-16,-4-11 2 15,3-2 1-15,2-5-1 16,-4-5 0-16,3-3 2 15,-8 0-1-15,3 10 1 16,-1 11-1-16,4 28-1 0,5 20 1 16,1 27 4-16,0 16 5 15,1 22 2-15,-1 5-2 16,-1 23-2-16,2 10-5 16,-1 25-3-16,1 17 1 15,0 24-2-15,0 8 1 0,0-3 0 16,3-9 0-1,1-34 0-15,3-17 0 0,-1-31-4 16,1-13 2 0,-1-26 0-16,-2-20 0 0,0-42 2 15,-6-16 0-15,-7-18 2 16,-1-6-1-16,-4-3 0 16,1-5-2-16,5-4-1 15,4 7-1-15,4 24-1 16,3 20 1-16,1 36 1 15,-3 14 0-15,-2 29-12 16,-1 16-6-16,2 27-9 16,0 22-4-16,2 39 9 0,0 8 5 15,-2 46 8-15,0 2 5 16,2 0 4 0,2-4 3-16,3-43 3 0,2-18-2 15,0-39-2-15,-1-23 5 16,0-44 8-16,-6-19 1 15,-3-42 1-15,-1-11-4 16,-6-27-5-16,1-16-1 16,-3-20 0-16,-1-4-2 0,2-5-3 15,1-2 1 1,2 24 1-16,-1 6 0 16,0 30-3-16,2 17-1 15,2 16-1-15,3 12-4 0,4 22-6 16,3 16-6-16,-2 33-5 15,3 16 1 1,-2 29 4-16,0 13 9 0,0 15 7 16,-2 9 1-16,1 12 3 0,-3 2 1 15,2-9 0-15,-2-14 1 16,3-42 0-16,0-17 4 16,0-34 5-16,-4-18-2 15,-1-29 0-15,-4-18-4 16,-6-16-3-16,1-5-2 15,-1-3-1-15,3-2-2 16,6-14-3-16,6-6-2 0,13 6 3 16,6 7-20-16,4 26-10 15,-6 11-3-15,-6 23-2 16,-11 14 23-16,-6 23 14 16,0 12-1-16,-6 16-6 15,0 13-2-15,-3 18 0 16,-2 10 4-1,1 11 14-15,3 7 3 0,8 11 4 16,2 0 0-16,7-9-6 16,-1-13-5-1,2-32-5-15,-3-19 6 16,-1-26 6-16,3-18 3 0,-5-30 0 16,-2-14-4-16,-2-7-4 0,-3-1 1 15,-5-3 0-15,1-4-1 16,-1-8-3-16,6 4-1 15,0 11-2-15,2 11-2 16,4 17 0-16,-4 9 0 16,0 16 1-16,0 5-1 15,0 9-1-15,3 2-3 16,1 3 1 0,2 2 2-16,-5-1 1 0,5 1 1 15,-6 1 2-15,0-3 0 0,0 7 3 31,0 1 0-31,0 2-3 0,0 1-2 0,0 0-4 16,0 0-3-16,0 0 2 16,0 0 3-16,0-1 5 15,0 0 4-15,0 0-2 32,-2 0-2-32,1 0-3 0,-2-13 0 0,-4-27 0 15,5 31 7-15,-1 11 1 16,-6 8-2-16,-9 14-2 15,-4 11-4-15,-13 9 0 16,-3 0 3-16,2 3 1 0,3-6 1 16,8-9-3-16,7-7-2 15,8-14-4-15,5 0-5 32,6-10 2-32,6 0 5 0,7-6 6 0,2-9 6 15,7-7 0-15,3-7-2 16,3-9-1-16,3-1 0 15,-2-6 1 1,-1 3-1-16,-8 3 1 0,0 9-3 16,-13 14 34-1,-4 5 15-15,-7 15 3 16,-9 4 4-16,-7 19-35 16,-4 6-15-16,-6 13-4 15,-2 4-1-15,-3 2-2 16,-1-2 0-16,5-6-1 15,4-4-1-15,8-13-2 16,5-6 1-16,7-13-5 16,3-1-2-16,6-9 2 15,1-5 0-15,9-11 4 16,1-7 1-16,6-15-1 0,6-6-1 16,5-7-1-16,4-2-1 15,0 7 2-15,-5 6 2 16,-10 19 4-16,-11 10 7 15,-12 11 2-15,-6 14-1 16,-10 13-2-16,-4 10-6 0,-6 12-2 16,-3 3 0-16,0-2-3 15,3-1 0 1,8-5 1-16,3-12-1 0,10-13-1 16,2-6-3-16,7-11-1 15,5-3 2-15,5-13 1 16,2-5 2-16,3-12 1 15,4-5 0-15,3-6 1 16,-1-1-1-16,0-1 4 16,-1 2 0-16,-4 6 1 15,-5 2 2-15,-5 16-2 16,-6 5 2-16,-1 11 0 16,0 6-1-16,3 9-3 0,0-1-3 15,8 13-2-15,1 3-2 16,8 12 0-16,-1 6 1 15,1 6 1 1,-2 2 1-16,-7-8-1 0,0-5 0 16,-1-14 1-16,-2-7 0 15,-4-8 3-15,1-5 5 16,-5-11 2-16,-2-2 0 16,-2-15-1-16,-4-7-3 15,-3-8 3-15,-1-8 1 16,-5 0 0-16,-2 0-1 15,5 11-6-15,4 14-1 16,5 11 3-16,0 9 0 0,5 9-1 16,0 1-2-16,8 11-6 15,8 3-1 1,5 7 1-16,-1 4 1 16,1 8 2-16,-2-1 1 0,-7 5 0 0,-3-4 0 15,-3-4 3 1,-5-5 1-16,-3-12 5 0,2-1 1 15,-5-19 2-15,4-2-2 16,-1-20-3-16,-8-13 1 16,-3-12-3-1,-7-7 0-15,-2-4-3 0,5 4-2 16,6 4-2-16,-1 7-2 16,6 14 2-1,1 8-2-15,5 18-3 16,9 8-1-16,5 14 0 0,3 6 3 15,4 8 3-15,-2 0 1 0,3 0 1 16,0 4 1-16,-7-6 5 16,-2-5 0-1,-11-1 2-15,4-2-1 16,-3-11 1-16,-2-4 2 16,-1-13 1-16,-6-10-1 15,-5-7-3-15,0-8-3 0,-6-15-1 0,-2-6 3 31,-2 1-5-31,4 5-1 0,3 17-3 16,8 14-6-16,9 21 0 16,5 12 1-16,5 23 1 15,4 7 6 1,2 3 7-16,-3-4 0 0,0-14-20 16,1-4-72-16</inkml:trace>
  <inkml:trace contextRef="#ctx0" brushRef="#br0" timeOffset="70926.4715">18363 8792 863 0,'-4'2'430'16,"-4"3"-129"-16,-1 17-176 15,5 11-40-15,2 11-46 0,3 10-11 16,4 4-11-16,2-1-2 15,3-3-3-15,-1-7-2 16,0-17-3-16,-1-9 0 16,-1-17 5-16,-3-10 2 15,-4-17 3-15,-2-11 2 16,-7-14 15-16,0-1 10 16,-6-8 4-16,1 2 0 0,-1-3-21 15,2-2-12-15,9 11-14 16,4 4-1-16,4 14-7 15,6 9-1-15,3 8-6 16,8 7-1-16,9 7 2 16,6 0 2-16,7 3 8 15,-1 1 1-15,0-2 16 16,-2 0-52-16,-4 0-100 16,-3-2-73-16,-7 4-225 15</inkml:trace>
  <inkml:trace contextRef="#ctx0" brushRef="#br0" timeOffset="71148.8104">18368 9013 926 0,'-5'0'437'0,"-5"-1"-189"0,9 3-60 15,11-3-92-15,9-2-39 16,16-3-37-16,7-6-9 16,3 2-5-16,0-2-2 15,-4 8-116-15,-6 2-186 0</inkml:trace>
  <inkml:trace contextRef="#ctx0" brushRef="#br0" timeOffset="71555.2614">18685 9143 507 0,'1'-9'279'15,"0"-7"-46"-15,10-5-58 0,0 1-8 0,5 7-12 16,-1 4-23-16,4 9-53 16,-3 7-17-16,-6 9-15 15,-3 11 0 1,-13 11-5-16,-4 6-6 16,-10 2-16-16,-3-6-4 15,0-8 2 1,-1-11-1-16,3-15-3 0,4-3-2 15,8-12-14-15,5-3-2 16,10-5 14-16,3 1 5 0,6 2 8 16,1 5 1-1,4 6-14-15,2 4-3 0,1 7-1 0,-1 2 0 16,0 2-2 0,-4 1-2-16,-2-1-116 15,-3-2-120-15</inkml:trace>
  <inkml:trace contextRef="#ctx0" brushRef="#br0" timeOffset="71980.4599">18967 9193 816 0,'-5'2'356'0,"0"8"-177"15,5 2-74 1,0 0-52-16,3 4-11 0,4-1-16 16,1 1-2-16,7 0-8 15,3-4-5-15,-2-8 2 16,-1-5 4-16,-6-12 13 16,0-2 4-16,-4-6-2 15,2-3-4 1,-3 0-10-16,1 2-3 15,-4 4-5-15,-1 6-3 16,-1 9-7-16,0 3 4 16,2 11 7-16,5 4 5 15,2 10 9-15,0 2-3 16,-3 8 2-16,-3 2 3 0,-7 2 25 16,-3-2 12-16,-8-4 4 15,-6-2-2-15,-7-6-26 16,-3-10-11-16,-10-10-13 15,2-7-37-15,6-13-111 16,0 4-89-16</inkml:trace>
  <inkml:trace contextRef="#ctx0" brushRef="#br0" timeOffset="72631.0364">18436 8520 440 0,'-5'-1'317'0,"-4"-3"59"15,4 3-123-15,11-3-99 16,2-1-34-16,13-1-62 15,10-1-14-15,12 0-20 16,6 3-5-16,8-2-7 16,-2 0-4-16,-3 8 0 15,0 4-1-15,-12 1-23 16,-3 1-23-16,-14-5-64 16,-5-3-18-16,-16-1 17 15,-7-8 21-15,-9-2 67 16,-4-2 20-16,-5-2 19 15,1 2 13-15,1 2 23 0,3 4 4 0,6 3-10 16,4 5-14-16,7 4-26 16,2 0-12-1,6 0 1-15,5 2-1 16,6 3 0-16,1-3 2 0,6 4-1 16,-1-3-2-16,-2 4 31 15,-6 0 18-15,-7 0 35 16,-2 3 26-1,-11 0-4-15,-3 3-5 0,-8 0-26 16,-3 3-21-16,1-2-26 16,0-5-12-16,5-2-78 15</inkml:trace>
  <inkml:trace contextRef="#ctx0" brushRef="#br1" timeOffset="81300.7134">21876 15010 537 0,'0'0'319'0,"0"-3"-25"0,0 3-51 16,0 0-60-16,0 0-30 15,0 0-36-15,0 0-9 16,1 17-30-16,-4 29-11 16,3-15-30-16,0 2-10 15,0 7-14-15,0 5-4 0,-3-1 6 16,3 0-77-16,0-6-317 16</inkml:trace>
  <inkml:trace contextRef="#ctx0" brushRef="#br1" timeOffset="81760.3823">21924 15565 531 0,'-5'-4'324'0,"0"0"7"0,3-1-92 16,2 5-86 0,0 3-26-16,-1-3-50 15,1 0-7-15,0 0 3 16,0 18-3-16,5 41-15 0,-3-27-13 15,3 1-13-15,-2 4-10 16,-3-7-8-16,0-2-2 16,0-4-131-16,1-2-196 15</inkml:trace>
  <inkml:trace contextRef="#ctx0" brushRef="#br1" timeOffset="82096.4793">21929 16054 989 0,'-1'0'473'15,"-1"1"-170"-15,2 9-88 16,-2 11-74-16,12 14-38 16,-8 10 3-16,3 2-13 15,-3 9-37-15,-6-8 7 16,6-9-48-16,0-5-7 15,5-20-49-15</inkml:trace>
  <inkml:trace contextRef="#ctx0" brushRef="#br1" timeOffset="83055.2414">18015 16676 715 0,'0'0'310'16,"-1"3"-157"-16,2-1-34 0,-1-2-8 15,0 0 8-15,30 1 4 16,50 2-8-16,-1-3-28 16,11 0-24-16,7-1-26 15,-6 1-11-15,-13 1-12 16,-15 1 11-16,-22 0-93 31,-11-2-105-31</inkml:trace>
  <inkml:trace contextRef="#ctx0" brushRef="#br1" timeOffset="83434.9168">18897 16724 370 0,'-2'0'245'0,"1"0"40"15,7 0-50-15,-6-2-37 16,19 1-19-16,57-6-50 16,-21 0-17-16,18 2-17 15,5 0-17-15,0 4-29 16,-8 3-10-16,-22 3-24 16,-7 2-5-16,-23-3-81 15,-6 3-121-15</inkml:trace>
  <inkml:trace contextRef="#ctx0" brushRef="#br1" timeOffset="83867.6801">19767 16668 753 0,'-5'2'329'0,"-3"3"-170"0,4 0-17 0,12 0 1 16,12 2-19-16,22 3 0 16,14-5-2-1,20 0-26-15,6-5-8 16,12-2-37-16,-2-3-16 15,-10 0-17-15,-9 1 0 16,-27 3-132-16,-9-2-172 16</inkml:trace>
  <inkml:trace contextRef="#ctx0" brushRef="#br1" timeOffset="84260.801">20858 16655 386 0,'-7'0'253'0,"-7"-2"42"16,6 2-62-16,7 0-41 15,2 0-24-15,17 0-32 16,6-1-18-16,23 1-3 0,11 0 7 15,22 0-17-15,15 1-6 16,2 0-33-16,-7 4-16 16,-28-5-24-16,-14-1-8 15</inkml:trace>
  <inkml:trace contextRef="#ctx0" brushRef="#br1" timeOffset="85953.9347">18008 15085 238 0,'13'-2'114'0,"25"-5"-27"16,13 2-71-16,30 3-3 0,21 1 32 15,39 2 61-15,20-1 16 16,40 1-2-16,18 5-31 15,23 2-58-15,8 4-16 16,9-3-6-16,0-2-1 16,-4-3-1-1,-2 0 0-15,-17-2-2 0,-12-2 0 16,-28 0 2-16,-20-2-1 16,-39 0-1-16,-18 3-1 0,-45-1 0 15,-23-1 1-15,-41 1-6 16,-20-3 0-16,-42 3 2 15,-21 0 1-15,-32-1 9 32,-21 3 1-32,-30 3-3 15,-10-4 0-15,-41 1 0 0,-2-2-2 16,-24 0-1-16,0 0-1 16,0 2-1-16,5 1-1 15,18-4 3-15,4 2-1 16,38-1-1-16,8 0 2 15,32 1-2-15,13-3 2 16,40 1 3-16,25 0 4 16,53-2-6-16,30 1-4 0,48-3-4 15,20-2-11-15,49 1 1 16,25 2 2-16,40 4 2 16,27 0 6-16,28 5 2 15,6-2 3-15,10 5-2 16,-11-2-2-16,-22 2 0 15,-16-1-2-15,-40-2 2 16,-17-1 2-16,-52-1-32 16,-26-1-2-16,-60-1-13 15,-37-1-9-15,-64-5 52 16,-33 0 16-16,-45-6 46 16,-16 1 17-16,-43-2 6 0,-25 2-5 15,-36 2-20-15,-29 1-10 16,-11 4-21-16,6-3-11 15,-4 3-10-15,25 1 0 16,22 1-2 0,16 3 0-16,53 2-1 15,12 3 3-15,49 0 3 0,23-5 2 16,37-3 1-16,28-4-11 16,45-3-13-16,23-2-6 15,42 3-8-15,16 2 7 16,30 5-43-16,16 6-70 0</inkml:trace>
  <inkml:trace contextRef="#ctx0" brushRef="#br1" timeOffset="87522.8388">19012 15101 1003 0,'-77'-3'358'15,"-92"-6"-298"-15,1 4-40 16,2 3-10-1,8 1-2-15,32-2-1 0,15 3-3 16,43-4 5-16,22 1 2 16,34 2-5-16,23-1 0 15,37 2-6-15,29 0-5 16,39-3 3-16,15 1-1 16,24-1 0-16,-8-2 2 0,-7 9-16 15,-18-1 0 1,-38 6 0-16,-22-5-1 0,-44-1 14 15,-18 0 1-15,-32-2 4 16,-19 0 7-16,-38-2 20 16,-16-3 3-1,-12 3 4-15,-6 1-2 16,-1 0-13-16,6 3-3 16,12-3-5-16,18 0-4 15,42-2 1-15,17 2-1 16,36 0-5-16,17 3-3 15,35-2-3-15,22-1-4 16,30-1 4-16,15-2 1 0,22 3 2 16,13 6 1-16,-5-1 3 15,0 2 2-15,-32-2-2 16,-26-5 0-16,-40 0-6 16,-29 2-8-16,-57-5-4 15,-32 2-4-15,-37-3 3 16,-20-2 6-16,-28 1 9 0,1 5 1 15,-4 1 5-15,6 2-1 16,28 0-1-16,13-1 0 16,37-2 5-1,23-2 0-15,51 0-7 16,24-4-4-16,48-2-9 16,18 4-4-16,38 1 3 15,20 3 1-15,20 5 3 16,19 0 5-16,3 2 6 0,-3-6 6 15,-8-2 3-15,-17 1 1 16,-33-1-4-16,-16-2-1 16,-43-1-2-16,-17-4-3 15,-39 2-6-15,-24 6-6 16,-45 0-7-16,-20 3-2 16,-44-1 6-16,-22-2 4 15,-18 1 5-15,-16-1 3 16,-16 4 3-16,7 1 0 0,5 1 1 15,16-1-1-15,46-3 2 16,23 0 2-16,54-2-3 16,28 2 0-16,51-2-4 15,25-3-1-15,37-4-2 16,26 3-1-16,32-6-1 16,21 2 0-16,36 0 2 15,15 0 1-15,10 5 3 16,-10-2 1-16,-30 6 1 15,-30 5 0-15,-60 1-2 0,-25 5 0 16,-54-2-5-16,-24-1 0 16,-38-4 1-16,-22 1-1 15,-50-3 3 1,-29-4-1-16,-39 0-1 0,-24-4 1 16,-6-3 0-1,1 2 13-15,5 0 8 0,30-2 3 16,41 1 6-16,29 2-11 0,54-5-2 15,25 6-8 1,40-7-8-16,29 2-6 16,56 1-6-16,15 0 4 15,48 8 2-15,10-1 2 16,16 4 3-16,8 6 2 16,-10 1 4-16,-9 0 2 0,-32-1-2 15,-23-4 1-15,-36-1-2 16,-21-1 1-16,-37-1 1 15,-17-2 0-15,-35-1-7 16,-22-2-4-16,-34 2-5 0,-16-2 0 16,-33 2 4-1,-12 2 1-15,-9 0 3 0,-4 3-2 16,13 3 19 0,13-1 2-16,26 2 4 15,19 2 3-15,38-7-15 16,24 2-1-16,41-6-1 15,30-7-1-15,39 0-2 16,22-3-3-16,30 3-2 16,-3 4-1-16,11 1 1 15,-9 5 0-15,-32 0 3 0,-17 2 3 0,-48 1 1 16,-24-1-3-16,-40-1 0 16,-14-3 0-16,-26 0 0 15,-13-3 4 1,-14-1-5-16,-10-1-12 0,-2 2-8 15,2 2-1-15,8-3 3 16,4 4 11 0,10-1 6-16,8 1-1 0,19 3-8 15,13-2-5-15,24 3-3 0,11-3-1 16,20 2 5 0,6-3 3-1,12-1 1-15,5-1 1 0,-1-1 3 16,0 3 4-16,-20-2 1 15,-13 1 4-15,-24-2-3 16,-10-1-1-16,-16-1-2 0,-4 3-4 16,-7 1 0-16,-2 1 1 15,5 0-28-15,5 0-55 16,10 6-201-16</inkml:trace>
  <inkml:trace contextRef="#ctx0" brushRef="#br1" timeOffset="87745.6095">21484 15121 509 0,'-15'0'228'0,"-17"0"-88"0,2-1-17 0,14 0-15 16,4 0-24-1,16 1-30-15,7 2-9 0,16 2-11 0,6-1-1 31,19-1-15-31,6-2 0 16,-2-1-95-16,-4 0-268 16</inkml:trace>
  <inkml:trace contextRef="#ctx0" brushRef="#br1" timeOffset="88145.2786">21362 15135 544 0,'-5'0'235'0,"5"-2"-111"0,0-2-40 16,0 3-9-16,15 0-8 15,56-3-22-15,-20 1-2 16,14 1-9-16,5 3 9 16,1 2 1-16,-7 3 1 15,-22-3-5-15,-16 0 2 16,-26-2 1-16,-10-1 0 16,-31-2 13-16,-8-3-10 0,-18-3 14 15,-2 1 6 1,14 1-5-16,14 6-10 15,24-1-20-15,10 1-11 16,19 0-14-16,9-2-3 16,17-1-3-16,11 1 1 0,9 2-38 15,1 2-73-15</inkml:trace>
  <inkml:trace contextRef="#ctx0" brushRef="#br1" timeOffset="89303.7667">21618 14931 786 0,'-6'-3'367'16,"-2"0"-156"-16,0 1-44 16,8 5-60-16,4 3-27 0,14 7-26 15,9 0 6-15,16 5 5 16,7 3-10-16,5-1-14 15,-3 3-9-15,-6-2-11 16,-8-5-3 0,-15-2-5-16,-11-8-1 0,-12-2 1 0,-7-4 1 15,-15-4 3 1,-6-3 0-16,-21-12-1 16,-9-4-2-16,-11-5-3 15,2-2-1-15,8 5-6 16,10 7-1-16,19 10-6 0,13 6-7 15,17 4-5 1,11 7 0-16,18 4 1 0,7 6 7 16,18 4 4-1,3 2 1-15,4-1 3 16,-3-5 3-16,-15-5 2 0,-13-3 3 0,-15-7 7 31,-9-3 2-31,-12-9-3 0,-7 0-2 16,-19-8-8-1,-10-2-2-15,-6 0 0 0,-1 2-2 16,10 6-1-16,10 4-4 16,18 8-9-16,11 5-1 15,16 1 0-15,11 3 0 16,16 3 9-16,2-2 1 16,6 6 0-16,-2-3 1 15,-12-3 0-15,-4-1 0 16,-13-3 2-16,-8-1 1 15,-11-5 3-15,-3 4 4 0,-12-2 9 16,-3 2 1 0,-6 6-1-16,-3-1-3 0,-8 6-8 15,-8 0 0-15,-4 2-4 16,0 1 1-16,10-9 2 16,11 1 1-16,12-11 16 15,7-1 4-15,9-5-2 16,10-5-2-16,12-2-14 15,5 0-6-15,10-2 0 16,-1 2 0-16,3 0 1 16,-8-1-2-16,-8 4 0 0,-6 0 0 15,-16 4-5 1,-4 3-1-16,-16 5-4 16,-12 2-3-16,-15 5 6 15,-7 4 2-15,-8 4 6 0,4 1 2 16,10 0 1-16,8-1 0 15,19-8-2-15,8-4 3 16,10-6 8-16,7-6 0 16,16-3 0-16,10-3-3 15,9-5-6-15,8 2-1 16,6-6-3-16,-5 3 1 16,-11 2 1-16,-8 2 0 15,-19 8 0-15,-9 4-7 16,-20 5-3-16,-13 4-1 0,-25 5 4 15,-11 0 8-15,-9 5 10 16,4 1 3-16,15-5 0 16,16-1-3-16,26-5-3 15,13-4 1-15,27-2 0 16,8-4 3-16,16-2-18 16,1 0-53-16,-11-1-173 15</inkml:trace>
  <inkml:trace contextRef="#ctx0" brushRef="#br1" timeOffset="89470.7736">21728 15127 826 0,'-4'-3'381'16,"-11"3"-151"-16,-14-3-36 0,-24 4-63 15,-9 3-34-15,-14-2-58 16,0 3-4-16,-2 0-230 15</inkml:trace>
  <inkml:trace contextRef="#ctx0" brushRef="#br1" timeOffset="90681.1223">17956 15146 197 0,'5'2'178'0,"4"1"16"15,14-2-4-15,11 0-6 0,11-2-55 16,10-1-30-16,18-3-30 15,12 4 0-15,9-4 10 16,4 1 0-16,4 0-20 16,-3-4-15-16,-1 5-27 15,-8 2-5-15,-22 0-3 16,-13 1 1-16,-29 1 1 16,-14-1-2-16,-17-1 9 15,-16-2 13-15,-23 0 11 16,-15-1 10-16,-31 2 9 0,-8-1-6 15,-7-1-7-15,-2 1-5 16,-1-1-18-16,3 8-6 16,14-1-7-16,15 3-5 15,33 0-4-15,18-4-3 16,22 3-9-16,11-3 0 16,34-2 0-16,14 0 4 0,41-2 5 15,13 2-1 1,24-2-1-16,8 1 2 15,3 1 1-15,0 0 4 16,-22 3 5-16,-18-1 0 16,-32-1 0-16,-18 0-3 15,-32 1-10-15,-11-2-1 0,-22 0 2 16,-10 0 1-16,-26-2 2 16,-14 0 0-16,-19-2-1 15,-7-1-1-15,-24-1 2 16,-7 1 2-16,-4 2 0 0,1 1 1 15,27 2-2-15,16 0-1 16,23 2 0 0,16 1-2-16,26-2-6 15,19 1-1-15,36 2-3 0,16-3 0 16,31-1 6 0,15 5-1-16,20-3 14 0,7 4 5 15,6-4 6 1,-3-3 3-16,-12-5 0 15,-9-2-2-15,-27-3-3 16,-13-2-2-16,-28 4-9 16,-10-3-3-16,-41 10-10 31,3 1-3-31,-1 0-5 0,2 1-1 0,-31 0 9 16,-120 3 2-16,48 1 3 0,-6-1 2 15,-13-4 1-15,-1 1 3 16,14-2 1-16,6 1 0 15,31 2-2-15,14-1-1 16,26 2-3-16,12-1-6 16,22 0-3-16,11 2 0 15,44-1-2-15,23-1 6 0,35 1 1 16,22 2 1-16,34-1 4 16,2 1 3-16,20-2 15 0,5-2-52 0</inkml:trace>
  <inkml:trace contextRef="#ctx0" brushRef="#br1" timeOffset="91622.3606">18303 15082 109 0,'-17'0'125'16,"-20"0"74"-16,5 1 8 15,8 0-7-15,3 1-14 16,9 1-27-16,5-3-7 15,12-1-46-15,7-2-20 16,19-6-39-16,14 3-18 16,31-2 11-16,14 0-1 15,28 1 0-15,17 4-2 16,6-1-15-16,2-3-2 0,-14 9-4 16,-18-4 0-1,-33 2-1-15,-16 5-3 16,-31-2-7-16,-12 0-2 0,-11-1-3 15,-7-1-1 1,-3-3 3-16,-3 1-1 0,4 0-4 0,-2 1-4 16,-29-2-6-16,-46 4 1 15,14-2 4-15,-13 0 1 16,-6 0 3-16,-5 0 0 16,-9 3 1-16,-1 1 2 15,6 4 1-15,9-1 0 16,18-4 1-1,17 2 2-15,15-3 3 16,7-2 3-16,26-1-1 16,10-6-3-16,26-4-6 15,17-1 0-15,39 0 9 0,25 8 14 16,21 4 33 0,8 4 6-16,-10 7 5 15,-17-1-10-15,-28-3-21 16,-20 3-8-16,-40-3-9 15,-11-3 0-15,-17 0-45 16,-7-4 58-16</inkml:trace>
  <inkml:trace contextRef="#ctx0" brushRef="#br1" timeOffset="92452.9216">22303 15288 674 0,'1'-2'377'16,"2"-3"-120"-1,-3 10-103-15,-1-5-35 16,0 10-68-16,-7 53-5 0,6-15-14 15,7 8 0 1,-4-3-2-16,1-6-3 0,-2-14 1 16,-5-11 20-16,5-12 12 15,1-3 31-15,0-7 27 16,3-6-19 0,-4-7-16-16,0-5-29 15,-3-9-26-15,0-8-4 0,-5-18-5 16,1-3-2-16,-8-15-1 15,1 0-3-15,4 14-7 16,1 5-3-16,12 21-10 16,3 8-6-16,9 13-4 15,4 2-3-15,4 7-1 0,11 2 3 16,3 3 4-16,7 9 6 16,3-3-54-16,1 7-50 15,1-1-122-15,-6-4-113 16</inkml:trace>
  <inkml:trace contextRef="#ctx0" brushRef="#br1" timeOffset="92699.694">22273 15443 749 0,'1'3'352'15,"7"4"-84"-15,7 1-54 16,10-1-36-16,7 1-16 0,12-2-76 16,4 0-20-16,1 2-26 15,-4-4 15-15,-10-5-146 0</inkml:trace>
  <inkml:trace contextRef="#ctx0" brushRef="#br1" timeOffset="93203.9969">22493 15734 307 0,'0'0'256'16,"3"0"38"-16,0 0-68 16,-3 0-15-16,0-1-49 15,0 0-32-15,10-4-49 16,34-23-16-16,-27 16-11 15,-2-4 0-15,-1 3 24 16,-5-2 8-16,-7 3 1 16,0 6-4-16,-2 6-38 0,-2 8-18 15,1 7-26-15,1 4-5 16,5 6 3-16,4 4 2 16,1 0 2-16,1 0 3 15,-2-2-26-15,-1-4-64 16,-1-8-455-16</inkml:trace>
  <inkml:trace contextRef="#ctx0" brushRef="#br1" timeOffset="93413.3643">22820 15729 752 0,'4'-6'414'0,"6"-2"-57"15,-3 3-174-15,4 10-107 16,7 6-24-16,0 10-28 16,6 3-10-16,-4 3-3 15,-4-3 2-15,1-2-100 0,-4-6-77 16</inkml:trace>
  <inkml:trace contextRef="#ctx0" brushRef="#br1" timeOffset="93590.7237">23067 15697 610 0,'-6'-4'367'0,"-5"-8"-15"16,-7 8-187-16,0 3-31 15,-4 5-29-15,-5 8-22 16,-2 6-21-16,-1 8-17 16,-7 0-28-1,6 5-4-15,1-2-5 16,0-4 2-16,13-5-17 15,6-9-57-15</inkml:trace>
  <inkml:trace contextRef="#ctx0" brushRef="#br1" timeOffset="94360.1468">22464 15061 305 0,'0'0'211'0,"-2"-2"-9"16,7 3-21-16,-5-2-11 0,0 0-26 15,10 1-20-15,20 0-23 16,40 4-11-16,-14 3-30 15,4-3-10-15,4 3-28 16,-8 2-7-16,-14-3-2 16,-8-1 2-16,-13-4 0 15,-4-1 1-15,-12-2 3 16,-3-1-2-16,-7-4-4 16,-2-2-4-16,-4-2-9 15,-4-3 0-15,-2 0 0 16,1 1-1-16,9 9-3 31,3 3-5-31,2 0-5 0,-7 1-1 0,12 6 4 16,2 2 2-16,11 2 2 0,4 4-2 15,-4 2-4-15,4 1 10 16,-9 2 20-16,-6-5 18 16,-4 1 45-16,-6-3 10 15,-3 0 10 1,-6-4-10-16,2 0-33 0,-1-1-18 15,3-4 6-15,10 5-79 0</inkml:trace>
  <inkml:trace contextRef="#ctx0" brushRef="#br1" timeOffset="97023.9305">17926 15078 979 0,'-2'3'393'0,"0"12"-252"16,-5 8-27-16,7 29-43 15,0 24-9-15,3 34-20 16,4 14-8-16,-2 18-10 16,-1 5-4-16,-5-2-5 15,-2 2-1-15,-5-14-2 16,4-10 0-16,1-20 4 16,-2-16 1-16,1-32 1 15,-1-16 12-15,0-32-40 16,4-10-24-16,-5-31-30 15,-3-16-33-15,-1-27-8 16,-3-18 11-16,0-13 7 16,0-9 14-16,6-6 30 0,4 4 7 15,11 7 16 1,7 11 8-16,4 20 28 16,0 10 20-16,-4 16 38 15,0 8 17-15,-5 15 19 0,-5 8-1 16,-2 16-21-16,-3 12-16 15,-3 33-23-15,-2 15-12 16,-1 37-6-16,-1 13 6 16,-2 31-6-16,2 8 2 15,-7 5-6-15,-1 2-3 0,6-27-7 16,4-11-5-16,11-36-4 16,5-21-3-16,3-33 7 15,-1-20 8-15,2-34 3 16,-1-21 3-16,-1-37-5 15,-2-14-5-15,-8-15-3 0,-4-18-3 16,-10-11-7 0,0 1-5-16,9 0-9 15,2 19 0-15,4 27 4 16,-3 10 3-16,-2 41 1 0,-1 14 0 16,2 26-19-16,0 12-11 15,0 19-15-15,4 15-1 16,-2 40 20-16,5 20 11 15,1 32 17-15,-8 11 5 0,-11 18 3 16,-5 0 0 0,-8-4 3-16,4-10-3 15,12-31 0-15,5-14-1 16,4-34 0-16,5-18 1 16,0-23 6-16,-1-16 11 0,-1-24 4 15,5-13 0 1,1-37-5-16,-1-14-9 15,-6-23-6-15,-3-12-3 16,-3-26-20-16,-2-9-3 16,12-7-8-16,4-2 1 0,8 33 20 0,0 21 4 15,-12 37 7 1,-7 24 3-16,-6 31-7 0,0 13-13 16,-1 27-6-1,6 20-3-15,-6 40 3 0,6 19 11 16,1 29 3-1,-4 17 1-15,-1 9 2 0,-3 8 1 16,-4-4 2-16,7-9 0 0,10-30 0 16,1-23 1-16,10-37 1 15,-2-22 1 1,-2-27 17 0,-2-16 3-16,-9-31 4 0,0-15-1 0,-7-40-15 31,-3-16-4-31,-12-25-12 15,-1-16-1-15,-8-22-9 0,-1-6-5 0,19 3-3 16,4 16-3 0,13 45 5-16,9 29 5 15,-8 42 11 1,0 15-1-16,-3 23-26 0,-1 5-10 16,6 17-7-16,3 15-2 15,3 31 26-15,4 16 8 16,-7 37 24-16,-6 19 7 15,-10 18 5-15,-8 7 2 16,-7-5-13-16,8-11-2 0,8-39-2 16,4-21-2-16,14-45 1 15,-1-21 10-15,7-36 13 16,1-21 4-16,1-45 4 16,1-23-6-16,-16-29-9 15,-6-10 1-15,-12-17-3 16,-10 0-5-16,1 1-8 15,2 10-6-15,7 38-4 16,5 18-3-16,6 40-2 16,4 20-3-16,0 26-29 15,4 14-2-15,0 29-2 16,-3 20 1-16,6 41 31 16,-9 16 4-16,-4 31 7 15,-6 11 1-15,-9-3 4 0,3 0 1 16,0-19-1-1,6-17 0-15,8-29 1 16,0-20 0-16,10-35 4 0,-1-22 12 16,5-28 6-16,2-25 2 15,0-49-2-15,-1-17-9 0,-8-38-6 16,4-15 0-16,-11-14-3 16,6-5-2-16,2 8-5 15,-6 17-2-15,7 47 0 16,-5 24 0-16,-6 43 2 15,0 17 3-15,-2 13-20 16,4 13-5-16,1 20-7 16,-1 13 0-16,-1 38 18 15,-3 20 3-15,2 35 4 16,-5 16 4-16,-6 19 4 16,-2-7 2-16,-8-15 0 15,9-13-6-15,7-30 2 0,3-10 0 16,10-25 1-1,-4-17 5-15,2-27 21 16,0-13 10-16,-8-30 7 0,1-14-2 16,-6-32-20-1,1-15-7-15,3-14-8 16,2-13-4-16,5-15-7 16,1-5-4-16,14-4-7 15,1 11 2-15,0 30 4 0,0 21-1 0,-13 38 0 16,-2 15-16-1,-3 32-10-15,-1 17-1 16,-1 27 2-16,-1 15 12 16,-5 25 27-16,-5 7-52 0,-9 26-121 15,0 2-119 1</inkml:trace>
  <inkml:trace contextRef="#ctx0" brushRef="#br1" timeOffset="98366.7784">17647 16468 739 0,'-3'-13'365'0,"-4"-10"-70"0,1 0-64 16,6 9-22-16,-11-2-20 15,19 15-76-15,-3 5-28 16,5 16-47 0,15 13-17-16,-10 1-5 0,7 5-4 0,6 0-3 31,-1-7 0-31,2-2 0 0,-2-7 0 15,-8-12 3-15,-4-2 2 16,-9-6 19-16,-6-7 8 16,-9-8 3-16,-5-7-2 15,-10-15-13-15,-5-6-11 16,-8-22-5-16,2-7-2 16,9-2-11-16,6 10 1 15,13 25-9-15,6 16-6 0,1 15-15 16,6 8-1-16,6 17-1 15,1 9 4-15,12 20 18 16,-1 6 4-16,2 2 5 16,3 2 2-16,-4-12 1 15,0-7 0-15,-9-13 3 16,-5-9 1-16,-7-12 13 16,-4-3 7-16,-7-11 5 15,-7-6 1-15,-12-10-10 16,-8-11-4-16,-9-13-7 15,-2-7-2-15,4-5-5 16,4 4-5-16,19 20-8 16,8 10-16-16,10 26-14 0,11 8-1 15,10 22 3 1,4 8 14-16,14 9 15 0,4 6 3 16,-2-3 4-1,0-8 3-15,-7-4 0 0,-4-4 2 16,-11-11 3-16,-6-1 2 0,-11-13 14 15,-6-6 6 1,-13-9 2-16,-9-9 0 0,-7-8-15 16,-3-4-7-1,10 4-10-15,5 8-4 0,16 10-24 16,10 8-3-16,9 12 1 16,7 2 3-1,4 3 20-15,2 4 4 0,5-7 2 16,-3-1 1-16,-1-7 2 15,-3-9 3-15,-9-1 7 16,0-3-1-16,-9-8 0 16,1 5-3-16,0-2-6 15,-1 0-2-15,7 0 0 16,3-8-1-16,4-3 1 0,4-9 0 16,2-15 1-1,0-7 2-15,2-13 1 0,-3 0 1 16,-7 11 3-16,-5 11-1 15,-12 22 2-15,-2 10-5 0,-10 14-7 16,-5 10-1-16,-7 18 0 16,-5 8 4-16,1 11 1 15,-3 5 1-15,5-1-2 16,4-3 1-16,0-11 1 16,1-2-1-16,1-15 2 15,-2-3 1 1,7-12 3-16,8-9 2 0,5-5-3 15,2-5-1-15,5-13-5 16,4 3-1-16,9-8-3 16,3-5 1-1,8-3 1-15,3-9-1 16,0-4 3-16,1 5 0 0,-10 6 4 16,-9 10 1-16,-13 13 3 15,-5 7-4-15,-13 13-4 16,-9 7-3-16,-2 18-4 0,-4 8 2 15,0 10 3-15,7 1 0 16,-7-1 1 0,3-8 0-16,5-8 0 15,8-8-1-15,11-9-3 16,3-8 2-16,14-7 3 16,-1-9 0-16,6-14 6 15,4-5-1-15,5-14-2 16,2-9 0-16,-1-2-1 15,-2 3 2-15,-13 18 2 0,-12 15-2 16,-5 35-28 0,-15 9 379-16</inkml:trace>
  <inkml:trace contextRef="#ctx0" brushRef="#br1" timeOffset="98899.5557">16718 16306 879 0,'-7'-2'476'0,"-4"2"-145"16,1 22-122-16,-1 15-42 15,5 32-87-15,3 6-25 16,-2 7-28-16,5-2-5 0,2-12-9 15,1-4 1 1,5-19 0-16,-3-13 6 0,-3-20-49 16,-1-12-36-16,-5-20-111 15,1-9-95-15,-7-17-195 16</inkml:trace>
  <inkml:trace contextRef="#ctx0" brushRef="#br1" timeOffset="99045.0261">16580 16366 520 0,'1'-17'321'0,"7"-17"-8"15,2 10-69-15,11 9-74 0,4 7-40 16,13 8-68-16,5-1-12 16,12 1-29-16,7 1-9 15,0 1-1-15,-5 3-11 16,-10 0-101-16,-11 0-93 16</inkml:trace>
  <inkml:trace contextRef="#ctx0" brushRef="#br1" timeOffset="99236.6431">16654 16584 907 0,'1'2'415'0,"7"-1"-167"15,6-1-63-15,16 2-48 16,8-2-35-16,11-3-53 15,7 6-18-15,0-3-57 16,-1 0-101-16</inkml:trace>
  <inkml:trace contextRef="#ctx0" brushRef="#br1" timeOffset="99583.6561">16882 16811 496 0,'0'4'240'0,"0"0"-52"0,6 1-27 16,6-5 24-16,3-2-9 15,5-10-22-15,-2-5 3 16,2-8-26-16,-3 1-17 15,-3 0-14-15,-2 7-8 16,-11 9-7-16,-1 5-15 16,-3 15-30-16,0 6-17 15,-2 15-20-15,2 6 3 0,-2 8 0 16,-2-1 0-16,7-5-3 0,0-6 1 16,4-7-10-16,4-7-48 15,-5-6-171 1,2-7-175-16</inkml:trace>
  <inkml:trace contextRef="#ctx0" brushRef="#br1" timeOffset="99972.8144">17085 16884 1270 0,'-3'2'490'0,"2"11"-368"31,5 2-51-31,7 1-36 0,5 0-23 16,6-11-5-16,2-3 3 16,3-10 8-16,-3-6 5 15,-4-4 6-15,-8-7 2 0,-7 1-1 16,-4 1-4-16,-5 6-10 16,-1 5-5-1,-2 12-11 1,-1 10-2-16,3 14 5 0,2 7 1 15,3 11 9-15,3 2 0 0,3 0-3 16,3-4 1 0,-4 0 19-16,-3 0 11 15,-7-1 30-15,-9 0 8 0,-12-4-6 16,-8-7-6 0,-1-15-18-16,-2-10-8 0,3-19-18 15,11-10-10-15,5-14-14 16,9 0-30-16,13-5-85 15,7-4-93-15</inkml:trace>
  <inkml:trace contextRef="#ctx0" brushRef="#br1" timeOffset="100509.4985">16602 15996 874 0,'-2'1'391'16,"-3"-1"-183"-16,5 3-87 0,0-3-50 16,0 0-15-16,30 8-12 15,47 8-4 1,-11-8-12-16,9-1-9 0,0-7-6 16,-5 2 3-16,-15-4-5 15,-14-1-7-15,-20-1-26 16,-9-8-7-16,-15-5 5 15,-7-5 8-15,-5-2 25 16,-4 0 3-16,-3 4 12 16,1 6 6-16,4 7 2 15,8 7-7-15,9 6-14 16,8 4-6-16,8 7-6 0,3 4 6 16,6 1 8-1,-5 1 12-15,0 4 37 16,-14-4 25-16,-6 2 52 15,-11 0 13-15,-9 1-4 16,1 1-19-16,-3-4-47 16,5-4-25-16,7-8-30 15,1-6-11-15,8-3-64 16</inkml:trace>
  <inkml:trace contextRef="#ctx0" brushRef="#br0" timeOffset="141776.6185">22542 9338 402 0,'-5'0'196'0,"-5"1"-29"0,13 1-32 15,24-2 8-15,16 0 10 16,39-2-3-16,14 2-13 0,28 0-28 16,13-1-22-1,0 2-48 1,3-1-13-16,-21 0-15 0,-17 3-4 15,-27-2 3-15,-17 2 0 16,-26 0-1-16,-12 0-1 0,-17-2 1 16,-6-1 0-1,-12-2 0-15,-5-3 2 16,-6-4 0-16,-2-2 0 16,1 0-1-16,1-4-2 0,1 1-1 15,0-1 0-15,3-2 0 16,-1 1-1-16,7 2-3 15,5 3-3-15,7 5-7 16,9 2-6-16,8 4-6 16,4 0-3-16,8 5 2 0,5 4 4 15,11 6 7-15,1 5 3 16,4 2 6-16,2-2 5 16,-17-3 15-16,-5 0 5 0,-13-7 27 15,-11-2 16 1,-2-1 15-16,-9-2 2 15,-12 1-21-15,-1 3-17 16,-11-1-27-16,2 1-8 16,5 0-6-1,5 2 2-15,14-1-143 0,5 0-157 16</inkml:trace>
  <inkml:trace contextRef="#ctx0" brushRef="#br0" timeOffset="142257.0859">23928 9532 801 0,'0'-13'470'0,"0"-3"-63"15,0 11-172-15,-1-3-56 16,1 16-93-16,-3 5-39 16,-1 10-44-16,-2 7-3 15,4 8 2-15,2 5 0 16,2 0 1-16,6-2 1 15,0-4 1-15,2-4 0 16,-1-8-2-16,-2-6-36 0,-5-11-124 16,-2-4-105-16</inkml:trace>
  <inkml:trace contextRef="#ctx0" brushRef="#br0" timeOffset="142451.671">23693 9709 712 0,'24'-4'446'15,"18"-7"-46"-15,8 5-146 16,10 0-37-16,6 6-82 0,1 1-32 16,-8 2-51-16,-15 1-16 15,-21-3-55-15,-8 4-93 16</inkml:trace>
  <inkml:trace contextRef="#ctx0" brushRef="#br0" timeOffset="144464.8815">22533 8334 747 0,'4'-18'424'16,"0"-18"-91"-16,-3 19-112 15,-1 11-46-15,-4 19-96 16,-3 19-36-16,6 37-42 16,0 12 1-16,4 26 4 15,5 7 0-15,0 6 3 16,3-4 2-16,0-16 3 16,-3-16 0-1,-4-30-28-15,0-6-15 0,-4-15-60 16,0-6-63-16,1-13-219 15</inkml:trace>
  <inkml:trace contextRef="#ctx0" brushRef="#br0" timeOffset="144880.3121">22529 8335 924 0,'-10'-4'359'0,"-12"0"-264"0,-2 6-51 16,-6 17-44-16,-2 7-15 15,3 10-6-15,3 1 4 16,12-5 6-16,7-5 2 16,9-16 9-16,7-1 16 15,10-15 34-15,3-8 13 16,1-11 22-16,3-10-3 16,-5-11 0-16,-2-2 3 15,-5 5-3-15,-2 6-1 16,-5 15-15-16,-1 12-21 15,-2 17-26-15,2 12-14 16,10 21-15-16,5 11 4 0,16 6-53 16,9 2-145-16</inkml:trace>
  <inkml:trace contextRef="#ctx0" brushRef="#br0" timeOffset="145455.2162">22952 7987 521 0,'0'-5'356'16,"-4"-5"6"-16,4 11-194 0,-2 5-46 16,3 15-74-16,6 9-22 15,0 8-14-15,4 4-3 16,2 1-1-16,-3-3 1 0,1-4 5 16,-2-4 2-16,-2-11-83 31,-1-5-81-31</inkml:trace>
  <inkml:trace contextRef="#ctx0" brushRef="#br0" timeOffset="145614.7378">22832 8121 579 0,'-3'0'358'0,"-1"-1"-31"0,8 2-112 16,-4-1-22-16,10 0-32 15,20 1-14-15,69-3-19 16,-31-6-21-16,-2-3-38 15,-9 1-18-15,-15 4-74 0,-11 4-129 16</inkml:trace>
  <inkml:trace contextRef="#ctx0" brushRef="#br0" timeOffset="161387.6697">1830 12249 779 0,'-5'-7'389'0,"-5"-5"-117"0,-3 0-43 15,-2 5-83-15,-2 5-40 16,-1 5-70 0,3 4-26-16,3 7-24 0,5 1-4 15,7 4 4-15,6 0 4 16,7 1 7-16,4-3 1 16,5-5 2-16,0-7 1 0,2-9 15 15,-2-6 17-15,-3-6 42 16,-2-1 21-1,-13 0 23 1,-4-3-4-16,-10 1-21 0,-6 2-16 0,-6 4-30 31,-1 1-12-31,-3 11-22 16,2 2-5-16,2 9-13 16,3 7-3-16,6 2 0 15,5 4 0-15,7 1 4 0,4-1 1 16,10-3 0-16,4-4-3 15,10-7 1-15,-3-6 1 16,6-8 3-16,-3-6 0 16,-3-11 9-16,0-1 0 15,-14-4 7-15,-4-1 2 16,-10 2 3-16,-6-1 4 0,-8 7-2 16,-4 4-3-16,-3 10-15 15,1 10-2-15,0 10-8 16,2 8 1-1,6 6 2-15,4-2-5 0,12 2 2 16,6-4 0-16,12-7 0 16,5 0 1-16,7-10 3 15,2-9 1-15,-1-7 4 16,-5-6 3-16,-7-3 8 16,-6-2-8-16,-13 2 32 15,-10-1 2-15,-10 7-3 16,-8 3 8-16,-3 13-35 0,0 4-4 15,9 7-7-15,8 2-2 16,11-3-6-16,4-1 18 16,11-4-147-16,5-3-128 15</inkml:trace>
  <inkml:trace contextRef="#ctx0" brushRef="#br0" timeOffset="162052.1761">2745 11956 630 0,'0'-2'415'0,"0"-8"-32"16,-9 9-116-16,-8-1-38 0,-15 4-80 16,-8 2-36-16,-8 5-52 15,-2-1-20-15,-3 1-27 16,3-1-5-16,6-5-5 15,5 3-3-15,18-4-5 16,9 2-7-16,13 1-9 16,12 0-2-16,15 4 0 15,6 3 7-15,9 6 9 16,0 4 4-16,-12 7 5 16,-8 2 3-16,-17 5 8 15,-10 1 1-15,-17 3 3 0,-9-2-1 16,-6-6-5-1,2-3-1-15,11-8-4 0,8-8-2 16,13-5-6 0,4-1 0-16,13-4 3 0,8 2 5 15,11-3 5-15,4 1-1 16,2 2-6-16,0 1-2 0,3 1-69 16,0-5-110-1</inkml:trace>
  <inkml:trace contextRef="#ctx0" brushRef="#br0" timeOffset="162386.0339">2733 12204 1193 0,'11'-2'479'15,"6"-3"-284"1,15 7-135-16,3 0-18 0,3 4-13 0,3 3-6 31,-8-2-11-31,-1 0-3 0,-11-5-46 0,-6 0-47 16,-8-6-77-16,-5-3-24 15,-5-5 35 1,-3-3 48-16,-2 5 116 16,-6 1 58-16,5 9 77 0,-5 2 20 0,-1 7-20 15,5 5-24-15,-1 6-63 16,6 3-21-16,6 5-24 15,5 1-8-15,3 1-6 16,7 0-8-16,2-3-154 16,1-5-109-1</inkml:trace>
  <inkml:trace contextRef="#ctx0" brushRef="#br0" timeOffset="162830.636">3205 12377 582 0,'7'-10'396'15,"7"-7"-43"-15,-4 2-82 16,1-2-41-16,-2 5-80 16,-2-2-24-16,-5 0-25 0,-2 0-12 15,-11-3-14-15,-5 0-9 16,-10 2-26-16,-1 4-12 16,-1 8-21-16,1 3-7 15,8 9-7-15,4 4-4 16,8 6 0-16,0 3 1 0,10 4 3 15,4-2 1 1,9-1 2-16,6-5 1 0,3-5 1 16,0-8 1-16,1-7 2 15,0-2 1-15,0-9 3 16,1 4 2-16,-5 0-1 16,-1 2-1-16,-8 9-1 15,0 4-2-15,-4 8 0 16,-1 3-1-16,0 4 1 15,-1-2 0-15,-1-5 2 16,4-1 2-16,0-17 5 16,4-4 11-16,4-14 27 15,-3-6 14-15,1-4 12 16,-2 0-9-16,-6 5-25 0,2 3-19 16,-4 9-98-1,-1 3 387-15</inkml:trace>
  <inkml:trace contextRef="#ctx0" brushRef="#br0" timeOffset="163450.4594">4283 12217 782 0,'-12'13'434'15,"-7"9"-98"-15,-9 6-155 0,-3 3-49 16,0-2-70-16,-1-3-20 16,5-11-18-16,1-7-2 15,2-16 5-15,11-5-2 0,3-14-15 16,4-4-6-16,10 5-17 15,-1-2-5-15,8 10 20 16,3 4 12-16,3 14 15 16,3 2 9-16,4 17-9 15,2 6-6 1,-3 8-4 0,0 7-3-16,-6-1-6 15,-4-3 0-15,-1-10-113 16,-2-7-152-16</inkml:trace>
  <inkml:trace contextRef="#ctx0" brushRef="#br0" timeOffset="163598.5866">4126 11944 1037 0,'-5'-7'567'0,"-6"-2"-108"15,6 6-262-15,8 12-154 16,6 5-37-16,12 7-129 15,5 6-163-15</inkml:trace>
  <inkml:trace contextRef="#ctx0" brushRef="#br0" timeOffset="164187.9012">4298 11775 959 0,'13'3'384'0,"17"0"-245"0,8 3-31 15,8-5-35-15,-1-1-20 0,-7-3-28 16,-6-2-5-16,-11 0-1 15,-7 1 2-15,-9-2-2 16,-7 1-3-16,-8 4-10 16,-2 1-5-16,-3 4-4 15,4 0-3-15,4 4-7 16,1 2 1 0,7 5 0-16,-1 0 4 0,8 1 9 15,2-2 2-15,-1-2 2 16,2 0 2-1,-8-8 21-15,0 3 6 0,-3-2 8 16,-1 0 1-16,5 10-21 0,-1 2-6 16,4 13-10-16,2 6-3 15,2 5-3-15,-1 3 0 16,1 5 0 0,2 7 0-16,-6 4 1 15,-6 1 1-15,-10-1 22 0,-8-4 16 16,-11-7 22-16,0-6 10 15,-7-14-3-15,-2-7-1 16,0-16 2-16,-2-7-7 16,9-15-17-16,9-9-15 0,19-8-31 15,7-3-6-15,15-2-9 16,5 3 5-16,8 6-99 16,0 2-48-16,7 9-314 31</inkml:trace>
  <inkml:trace contextRef="#ctx0" brushRef="#br0" timeOffset="164366.208">4447 12141 1107 0,'0'-6'513'15,"5"-5"-253"-15,5 2-67 16,16 3-112-16,8 6-46 15,15 3-21-15,3 3-61 16</inkml:trace>
  <inkml:trace contextRef="#ctx0" brushRef="#br0" timeOffset="164901.7001">4993 12326 656 0,'-4'-11'359'0,"3"-2"-80"16,-6-4-67-16,-2-1-13 15,-8 3-15-15,-7-3-19 16,-8 9-45-16,-4 7-25 16,2 9-51-16,1 9-16 15,11 9-21-15,7 3-4 0,14 5-3 16,8-2 0-16,15-8 3 16,9-2 3-16,6-16 5 15,-2-6 1-15,-2-9 1 16,-8-7-1-16,-6-4-1 15,0-1-2-15,-6-3-2 16,2 0 0-16,-4 1-4 16,-1 3-1-16,-2 9-3 15,-1 6-4-15,4 12 0 16,-3 5 1-16,2 7 3 16,4 3 1-16,-3 3 2 15,2 0 0-15,-1-3 2 0,2 0-1 16,0-10 25-16,1-4 9 15,-2-10 23-15,-2-6 8 16,3-8-19-16,-1 0-7 16,1-3-24-16,-1 2-9 15,-3 0-64-15,-3 3-90 16</inkml:trace>
  <inkml:trace contextRef="#ctx0" brushRef="#br0" timeOffset="165234.019">5696 12295 781 0,'-2'5'393'0,"-9"4"-98"15,-4 5-49-15,-14 8-69 16,-6 0-30-16,-5 2-67 0,0-1-28 15,5-9-27-15,5-4-6 16,6-11-3-16,4-5-1 16,5-11-2-16,4-4-2 15,10-3-12-15,1-4-8 16,10 7-5-16,5 2 1 0,5 9 15 16,3 10 12-16,0 10 13 15,2 7 11-15,3 12 12 31,-4 2-2-31,-3 2-6 16,-3-3-11-16,-3-5-64 0</inkml:trace>
  <inkml:trace contextRef="#ctx0" brushRef="#br0" timeOffset="165673.3347">6264 12152 907 0,'0'0'416'0,"6"5"-184"16,4 4-38-16,17 14-83 0,7 3-12 16,3 8-20-16,-1 5-15 15,-10 2-20-15,-6 3-10 16,-9-9-14-16,0-5-43 16,-4-10-216-16</inkml:trace>
  <inkml:trace contextRef="#ctx0" brushRef="#br0" timeOffset="165844.6093">6553 12213 1124 0,'-11'-1'570'15,"-8"0"-179"-15,-1 7-190 16,-1 3-54-16,-1 7-69 16,-4 2-21-16,1 9-33 15,-4 2-8-15,0 1-11 16,4 4 21-16,2-10-123 15,6-2-85-15</inkml:trace>
  <inkml:trace contextRef="#ctx0" brushRef="#br0" timeOffset="166016.3515">6611 11906 1097 0,'-4'-8'502'16,"-1"-5"-248"-16,-6 7-103 16,0 13-118-16,-3 12-30 15,-5 7-76-15,6 14-115 16</inkml:trace>
  <inkml:trace contextRef="#ctx0" brushRef="#br0" timeOffset="166205.376">6690 12169 1258 0,'12'5'528'0,"14"11"-310"16,1 1-55-16,1 7-74 16,-1 1-33-16,-2 5-36 15,-6 2-8-15,-6-6 23 0,0-2-62 16,-3-7-190-1,1-4-218-15</inkml:trace>
  <inkml:trace contextRef="#ctx0" brushRef="#br0" timeOffset="166404.9649">6916 12203 520 0,'-7'0'387'0,"-4"4"67"0,-6 0-107 16,-10 7-106-16,-1 4-42 0,-13 2-76 15,-5 0-38 1,2 5-49-16,3-1-15 0,12 0-13 16,5-1-5-16,11-5 29 15,6-1-80 1,14-5-229-16</inkml:trace>
  <inkml:trace contextRef="#ctx0" brushRef="#br0" timeOffset="166689.247">7254 12152 855 0,'0'-1'563'16,"4"-1"34"-16,-1 1-266 0,-3 0-160 16,0-1-51-1,0 2-59-15,0 0-22 16,0 0-24-16,6 2-5 16,1-1-40-16,0 0-86 15</inkml:trace>
  <inkml:trace contextRef="#ctx0" brushRef="#br0" timeOffset="167072.1491">7266 12378 686 0,'0'2'457'15,"0"-1"-5"-15,0 0-193 0,-1-1-50 16,-1 0-69-16,1 0-21 16,1 0-16-1,0 0 2-15,0 0-16 0,0 0-8 16,0 0-23-16,0 0-13 16,0 0-13-16,0 0-8 15,0 0-12-15,0 0-44 16</inkml:trace>
  <inkml:trace contextRef="#ctx0" brushRef="#br0" timeOffset="201360.8611">8051 12107 636 0,'-11'-2'343'0,"-8"-6"-84"15,-7 8-139-15,2 2-42 16,-1 13-59-16,5 11-16 16,9 5-14-16,5 2 0 15,20-5 3-15,9-4 3 0,18-13 7 16,6-8 5-16,-4-13 78 16,-6-7 48-1,-18-4 78-15,-10-5 26 0,-21 2-50 16,-10 2-47-16,-13 2-83 15,-1 7-31 1,6 3-69-16,7 5-114 16</inkml:trace>
  <inkml:trace contextRef="#ctx0" brushRef="#br0" timeOffset="201778.0229">8745 12082 669 0,'-11'-3'395'16,"-8"0"-38"-16,-5 0-161 0,-1 12-123 15,2 1-39-15,7 9-35 16,8 7-8-16,15 2 1 16,9 3 5-16,12-8 4 15,4-7 3-15,-2-9 7 16,-1-7 6-16,-8-11 51 16,-7-8 28-16,-6-6 42 15,-7-5 17-15,-6-7-15 16,-2-3-17-1,-2-11-31-15,-1-2-16 0,5-5-36 16,5 2-15-16,7 11-25 16,10 7-14-16,2 16-19 0,0 10-19 15,11 17-141 1,5 10-124-16</inkml:trace>
  <inkml:trace contextRef="#ctx0" brushRef="#br0" timeOffset="201968.6116">8985 12038 948 0,'0'-6'447'0,"3"5"-203"16,1 2-70-16,-4-1-91 16,1 7-29-16,2 22-22 15,4 33-6-15,-6-26 21 16,2 0-77-16,-1-10-212 15</inkml:trace>
  <inkml:trace contextRef="#ctx0" brushRef="#br0" timeOffset="202090.6251">8975 11910 1115 0,'-4'-12'491'15,"-4"-9"-263"-15,1 4-91 16,8 17-124-1,2 2-56-15</inkml:trace>
  <inkml:trace contextRef="#ctx0" brushRef="#br0" timeOffset="202434.4351">9431 12005 771 0,'-8'-7'396'0,"-13"-7"-111"16,0 4-66-16,0 5-90 0,-2 5-35 16,2 13-57-16,-1 9-21 15,3 8-24-15,9 1-7 16,11 5 0-16,8-4 2 15,10-5 9-15,7-1 6 16,3-13 10-16,-1-7 6 16,-3-10 21-16,-5-5 16 15,-11-3 13-15,-9-4 2 16,-13 1-18-16,-8 0-18 0,-10-5-20 16,4 5-36-16,4 3-183 15</inkml:trace>
  <inkml:trace contextRef="#ctx0" brushRef="#br0" timeOffset="202772.9264">9495 12032 917 0,'13'-2'457'0,"19"2"-140"16,1 0-73-16,-3 7-104 15,-3 7-39-15,-9 0-62 0,-5 7-18 16,-10 3-12-16,-6-2 0 15,-5 1 4-15,-1-4-1 16,2-8-21-16,5-6-13 16,2-8-22-1,3-9-6-15,5-7 21 0,5-9 8 16,3 3 20-16,0-5 1 16,-3 1 2-1,-1 6 1-15,-6 6 15 0,-2 7-1 16,-8 13 16-16,-5 5 10 15,-2 8-4-15,-4 1 1 16,7 6-16-16,3 0-9 16,7-1-7-16,6 1-30 15,10-3-180-15,2-3-162 16</inkml:trace>
  <inkml:trace contextRef="#ctx0" brushRef="#br0" timeOffset="203120.9454">10037 12083 631 0,'9'-7'369'16,"4"-9"-67"-16,-5 6-81 0,-4-3-17 15,-14 6-30-15,-5-2-11 16,-11 4-45 0,-5 9-29-16,2 4-51 15,5 7-18-15,9 3-27 0,4 0-4 16,13-2 3-1,1 1 1-15,7-9 8 0,5-1 4 0,7-8 5 16,4-6 0-16,6-3 0 16,4-7-2-1,2-2-4-15,6 6-3 0,-6 4-2 32,-4 3-3-32,-5 8-3 0,-9 3 0 15,1 8-1-15,-8 1 12 16,-8 1 15-16,-3 1 12 15,-15 0 13-15,3 2-9 0,-5 1-10 16,0-1-21-16,4-5-210 16</inkml:trace>
  <inkml:trace contextRef="#ctx0" brushRef="#br0" timeOffset="204060.3697">11120 11960 573 0,'-9'-1'318'16,"-15"1"-51"-16,-3 0-65 15,0 10-84-15,2 0-38 0,10 4-57 16,9 5-17-16,12-4-8 16,10 1-1-16,11-5 5 15,3-3 4-15,3-2 2 16,-2-3 0-16,-11-3-3 15,-6-2 0-15,-13-2-5 16,-7 0 0-16,-17-1-1 16,-7 1-3-16,-10 8 9 15,0 2 2-15,9 9 1 16,7 4 1-16,15-1 0 16,5 2 15-16,16 0 28 15,11-3 15-15,14-3 15 16,5-4-9-16,6-5-15 15,-3-4-12-15,-8-7-15 0,-9-4-5 16,-5-4-6-16,-4-3-1 16,-8-1-9-16,1 0-16 15,-10 1-15-15,-2 2-7 16,-2 9-25-16,-4 1 7 16,0 5 7-16,0 4 3 15,-1-4 28-15,7 7 2 16,3-4 1-16,-1 0 0 0,1 8-1 15,0-3-1-15,1 8-1 16,3 4 0-16,3 0 4 16,-3-1 1-1,1-2 3-15,-6-7 3 0,-2 0 5 16,0-7 9-16,-1-7 5 16,-2-6 0-16,-3-10-4 15,0-6-6-15,-5-8-3 16,4-2-2-16,7 2-5 15,-2 1-4-15,15 12-9 16,3 5-1-16,10 13 11 16,8 3 5-16,1 7 11 15,-1 3 2-15,-2 5-9 0,-7 3-3 16,-10 1-5-16,-5 5 0 16,-10 3-3-16,-4 0-53 15</inkml:trace>
  <inkml:trace contextRef="#ctx0" brushRef="#br0" timeOffset="204257.9999">11649 12016 1124 0,'2'-1'492'0,"-2"-3"-273"15,-1 5-54-15,1-1-76 16,0 3-28-16,2 24-23 15,12 30-8-15,-6-24-15 16,7-1-4-16,-6-7-160 16,1-3-201-16</inkml:trace>
  <inkml:trace contextRef="#ctx0" brushRef="#br0" timeOffset="204568.2161">11800 12034 967 0,'10'-4'409'0,"4"-2"-218"15,18 1-105-15,4 1-24 0,3 2-27 16,3-3-15-16,-5 2-11 16,-6-1 0-16,-12 1 0 15,-7 3-1-15,-19 1-5 16,-7 0 0-1,-13 5 14 1,-3 1 6-16,3 6 7 0,5 4-1 0,11 1-17 16,4 2-4-16,7 0-6 15,3-1-2-15,8 5 2 16,4 1 1-16,11-6 1 16,4-3-32-16,12-7-178 0,-1-6-279 15</inkml:trace>
  <inkml:trace contextRef="#ctx0" brushRef="#br0" timeOffset="204820.2554">12372 12090 757 0,'1'-1'406'0,"2"1"-88"15,-3 10-121-15,-5 3-36 0,-7 9-35 16,-2 1-23-16,-10-1-41 16,-1-2-16-16,-3-4-18 15,3-1-10-15,0-6-3 16,6-5-7-16,5-8-26 15,4-9-10 1,7-9-11-16,6 3 3 16,6 3 17-16,1 2 7 0,4 10 0 15,0 4-1 1,5 9 1-16,-1 8 2 0,5 7 9 16,0 1-1-1,-8-1 8-15,-7-4-84 16</inkml:trace>
  <inkml:trace contextRef="#ctx0" brushRef="#br0" timeOffset="205463.3161">12582 12049 1251 0,'17'10'470'16,"23"14"-361"-16,-3 3-40 16,1 21-48-16,-1 4-8 15,-15 11-6-15,-2 7 8 16,-12-15-137-16,-5-7-116 15</inkml:trace>
  <inkml:trace contextRef="#ctx0" brushRef="#br0" timeOffset="205634.9514">12811 12051 1186 0,'-17'6'528'0,"-19"6"-245"16,1 9-69-16,-2 11-93 15,3 6-33-15,-3 11-60 0,1 3-10 16,3 2-4-16,4-2-43 16,14-6-181-16</inkml:trace>
  <inkml:trace contextRef="#ctx0" brushRef="#br0" timeOffset="205974.9929">12907 12065 876 0,'-4'-5'479'15,"0"-1"-104"-15,-2 5-108 0,1 5-126 16,3 7-47-16,2 7-54 16,3 1-14-16,11 9-9 15,13-1-4-15,8-1 3 16,5-4-4-16,-1-8 1 16,-9-6 0-16,-8-7 6 15,-6-4 8-15,-9-8-15 0,2 1-43 16,-9-17-169-16,-1-3-171 15</inkml:trace>
  <inkml:trace contextRef="#ctx0" brushRef="#br0" timeOffset="206089.9634">13076 11849 1026 0,'-4'-9'508'0,"-1"-8"-175"0,4 2-68 16,1 8-123-16,1 2-48 15,1 5-79-15,1 5-19 16,-3-5-134-16,0 3-166 15</inkml:trace>
  <inkml:trace contextRef="#ctx0" brushRef="#br0" timeOffset="206344.2137">13226 12056 1216 0,'5'0'504'15,"-1"-2"-302"-15,3 4-43 0,5 11-73 16,-5 4-21-16,4 4-32 16,1 5-14-16,3-1-7 0,2 1 1 15,4-7-1-15,2-6 5 16,2-11 8 0,-1-5 4-16,3-12 9 15,-2-6 1-15,-5-8-4 16,-3 4-6-16,-11-6-38 15,-4 4-70-15</inkml:trace>
  <inkml:trace contextRef="#ctx0" brushRef="#br0" timeOffset="206798.5125">13766 11966 860 0,'-5'-5'425'16,"-8"-3"-148"-16,-1 6-48 0,-1 3-102 15,0 1-34-15,5 6-59 16,7 3-19-16,4 1-14 16,5 4-5-16,10 1 3 15,0-7 4-15,3-4 4 16,2-1 3-16,-8-3 3 16,-3-2 3-16,-7 0-3 0,-6-2-4 15,-11 2-9 1,-1 5-3-16,-9 5-5 0,1 2 3 15,9 8 0-15,3-5 4 16,8 1 11-16,6 1 8 16,5-6 8-1,7 4 3-15,11-4-3 16,6-5-3-16,4-4-5 16,1-4-44-16,1-3-204 0</inkml:trace>
  <inkml:trace contextRef="#ctx0" brushRef="#br0" timeOffset="207533.9879">14023 11975 921 0,'0'-1'406'0,"5"-4"-189"16,9 7-117-16,10 1-69 15,6 0-5-15,0 2-4 0,-4-2-9 16,-7-2-7 0,-4 2 0-16,-11-6-8 15,-1 5-2-15,-11 1-1 16,-7-2-1-16,-7 8 8 16,-3-2 7-16,7 4 9 0,-2 4 2 15,10 4 1 1,4 0-7-16,8 5-8 0,6-2 1 15,11-1-3-15,-1-1 2 0,7-6 3 16,8-2 0 0,6-10-22-16,5-4-31 15,4-11-121-15,-3-4-61 16,0-8 5-16,-5 1 34 16,-8-5 154-16,-5 1 90 15,-11 6 85-15,-3 6 42 16,-7 11-17-16,-6 7-19 15,-4 12-39-15,-7 3-34 16,-8 5 2-16,-4 5 0 16,-9-8-14-16,0 2-7 15,-1-5-16-15,5-8-6 16,7-6-4-16,5-5 1 16,2-9-4-16,7-3-4 15,7-4-13-15,2-2-7 0,11 2-8 16,1 4-6-16,7 9-9 15,0 6-3-15,4 13 1 16,2 3 3-16,-1 1 11 16,-1 2 4-16,2-3 5 15,-4-4 2-15,2-1 5 16,-1-1 3-16,-4-10 4 16,-1-3 2-16,-5-10-2 15,-1-7-3-15,2 1-3 16,0-2-2-16,-5 4-2 15,-5 5-3-15,-3 9-18 16,2 6 10-16,-4 10 9 0,2 5 5 16,-2 8 21-1,3 0-12-15,4 0-3 16,1-3-18-16,7-6-175 0</inkml:trace>
  <inkml:trace contextRef="#ctx0" brushRef="#br0" timeOffset="208177.0289">15434 11941 830 0,'15'13'361'0,"10"10"-170"0,-4 7-37 15,-18 5-36-15,-6-3-9 16,-14-2-36-16,-3-4-15 16,3-7-25-16,3-6-9 0,10-10 0 15,8-3 0 1,12-13-2-16,4-6-2 0,6-5-10 16,-1-5-2-16,-3 0-3 0,-2 2 1 15,-8 2-1 1,-6 4 0-1,-3 11-5-15,-3 8 0 0,-1 12 2 16,-4 8 3-16,3 8 5 16,-2-3 0-16,9 3-4 15,4 0-1-15,9-1 7 16,6 3-25-16,8-13-111 16,6-3-60-16,3-13-357 15</inkml:trace>
  <inkml:trace contextRef="#ctx0" brushRef="#br0" timeOffset="208606.2013">16074 12009 1438 0,'0'5'73'15,"1"0"-15"-15,-4 7 81 0,-3 3-14 16,-6 5-12-16,-8 1-14 16,-4-2-34-16,-5-3-19 15,-5-4-20-15,2-6-1 16,5-12-2-16,5 0-1 15,8-13-11-15,5 0-10 16,9 1-9-16,1-4-5 16,13 7-5-16,2 6 2 15,8 9-5-15,4 4 0 0,-3 9 4 16,4 5 3 0,-2 4 8-16,-8 2 2 0,4-2 5 15,-3-2 2-15,0-6 4 16,2-5 2-16,-1-9-7 15,5-7-12-15,3-10-18 16,3-1-2-16,-4-6 9 16,-3-3 14-16,-8-2 15 15,-3 2-6-15,-5 8 29 16,-2 7-1-16,-5 16 12 16,1 6 20-16,5 13-19 15,-1 1 5-15,5 7-2 16,1-1-11-16,-4-5-9 15,4 0-6-15,-4-10-14 0,-2-4-63 16</inkml:trace>
  <inkml:trace contextRef="#ctx0" brushRef="#br0" timeOffset="209526.0159">2089 13113 841 0,'3'8'377'0,"-5"19"-160"15,-6 9-3-15,-8 15-34 16,-8 5-30-16,1-1-65 16,-6-7-21-16,0-17-27 0,3-11 0 15,-2-21-27-15,4-13-24 16,2-17-48 0,4-7-15-16,10 0 14 15,3 2 18-15,6 14 24 0,6 7 2 0,11 16 19 31,6 9 6-31,11 19 23 16,3 8 9-16,0 8-10 16,-3 1-5-16,-11-3-7 15,-2-5-1-15,-9-12-86 16,1-5-96-16</inkml:trace>
  <inkml:trace contextRef="#ctx0" brushRef="#br0" timeOffset="209668.0209">1886 13104 1118 0,'-1'-5'460'0,"0"-7"-285"15,5 12-148-15,5 5-26 16,9 11-72-16,9 3-73 16</inkml:trace>
  <inkml:trace contextRef="#ctx0" brushRef="#br0" timeOffset="209924.6988">2221 13342 722 0,'19'11'416'16,"9"8"-84"-16,4-7-137 16,-1-7-41-16,-5-5-48 15,0-8-16-15,-10-9-15 16,-4-7-9-16,-11-8-28 16,-5-2-7-16,-20-3-15 15,-6 3-12-15,-5 13-17 16,-1 7-10-16,8 21-13 0,5 9 0 15,8 14 3-15,5 10 2 16,10 12 8-16,2 7 1 16,9 2 20-1,1-1 7-15,4-10 10 0,1-8 7 16,-2-9 1-16,0-10-25 16,-2-9-162-16</inkml:trace>
  <inkml:trace contextRef="#ctx0" brushRef="#br0" timeOffset="210203.2197">2786 13235 856 0,'0'8'446'0,"-10"9"-128"16,-3 5-53-16,-13 7-103 15,-6 1-50-15,1 0-58 16,-5-6-17-16,7-13-8 15,6-6 3-15,5-12-24 16,6-4-6-16,5-6-13 0,-2-4-12 16,9 1 4-1,5 3-7-15,11 10 5 0,3 9 6 16,13 16 13-16,-2 5 7 16,3 9 0-1,4-1-1-15,-3-1-47 0,1-5-95 16</inkml:trace>
  <inkml:trace contextRef="#ctx0" brushRef="#br0" timeOffset="210460.4171">3376 13169 1051 0,'3'6'465'15,"3"7"-214"1,2 15-137-16,-2 9-4 16,0 15-31-16,-3 0-20 0,3-8-14 15,4-4-11-15,3-18-58 16,1-9-75-16</inkml:trace>
  <inkml:trace contextRef="#ctx0" brushRef="#br0" timeOffset="210762.8899">3831 13211 1030 0,'-15'-6'468'0,"-15"0"-212"16,-2 4-87-16,2 12-95 15,2 5-30-15,5 8-36 16,6 5-7-16,17 5-4 0,5 4-2 16,15-3 3-16,7-7 2 15,6-8 13-15,3-6 3 16,0-12 9-16,-3-1 3 15,-12-11 7-15,-8-3 1 0,-16 1-9 16,-12-7-7-16,-16 0-32 16,-6 3-39-16,-1 2-188 15</inkml:trace>
  <inkml:trace contextRef="#ctx0" brushRef="#br0" timeOffset="210921.4444">3841 13276 703 0,'23'7'420'15,"18"6"-62"-15,3 12-124 16,-4 4-36-16,4 9-76 16,-2 0-33-16,-7-4-47 15,-1-1-15-15,-10-6-39 16,-4-7-17-16,-9-6-134 0,-2-7-386 16</inkml:trace>
  <inkml:trace contextRef="#ctx0" brushRef="#br0" timeOffset="211058.8887">4169 13243 1034 0,'-11'0'538'16,"-15"10"-149"-16,-5 10-128 0,-2 17-118 15,-2 11-41-15,0 11-44 16,2-1-19-16,-4-2-14 16,1-5-54-16,2-6-194 15</inkml:trace>
  <inkml:trace contextRef="#ctx0" brushRef="#br0" timeOffset="211390.2157">4289 13206 1248 0,'-8'4'522'15,"-7"7"-309"1,-1 6-64-16,8 11-78 0,8 2-16 16,15 5-14-16,10-1 2 15,11-5 4-15,2 0-3 16,-2-16-4-16,-9-8-4 0,-7-6-1 15,-9-10-2 1,-1-9-6-16,-2-4-35 0,-5-8-159 16,3-2-143-1</inkml:trace>
  <inkml:trace contextRef="#ctx0" brushRef="#br0" timeOffset="211510.2454">4393 13031 1124 0,'-7'-4'593'16,"1"-4"-189"-16,1 11-176 0,3-2-82 31,2 8-104-31,0-1-34 0,9 7-62 0,3 5-103 16</inkml:trace>
  <inkml:trace contextRef="#ctx0" brushRef="#br0" timeOffset="212043.0276">4807 13218 1090 0,'-8'-6'473'16,"-12"-5"-257"-16,-8 2-52 16,4 7-94-1,2 2-33-15,5 8-40 16,9 5-11-16,3 3 4 15,4 3 1-15,6 2 7 0,4 0 2 16,9-5 4-16,3-1 2 16,2-3 0-16,4-5 0 15,-3-5-20-15,-3-4-27 16,-4-9-9-16,-6 1 0 16,-6-1 21-16,-5 3 26 15,-11 8 27-15,-3 1 11 16,-9 10 8-16,1 2 2 15,0 5-19-15,2 2-8 16,8 4-2-16,3-1-4 0,13 0 2 16,6-1 0-16,10-6 8 15,3-2 9-15,2-12 11 16,1-3 1-16,3-11-9 16,-1-3-9-16,0-9-11 15,1-5-10-15,-8-3-12 16,-10 0 3-16,-4 5-3 15,-5 9 4-15,-1 10 11 16,2 7 4-16,-3 10 16 0,-3 6 11 16,-1 14-2-1,2 5-1-15,3 4-16 16,3-2-11-16,7-8-43 16,7-5 358-16</inkml:trace>
  <inkml:trace contextRef="#ctx0" brushRef="#br0" timeOffset="212778.3743">5865 13256 319 0,'-2'-3'280'0,"-10"-1"103"16,-3-2-25-16,-10 0-53 16,-4 0-51-16,2 6-106 15,1 3-44-15,10 9-68 16,7 7-20-16,11 11-12 16,9 7-8-16,11 0 1 15,9 2 2-15,7-11 5 16,1-12 4-16,-3-14 14 15,-9-10 8-15,-7-17 13 16,-8-4 4-16,-9-9 4 16,-6-2-5-16,-13 5-18 0,1 2-2 15,2 13-115 1,0 1 279-16</inkml:trace>
  <inkml:trace contextRef="#ctx0" brushRef="#br0" timeOffset="213319.8572">6704 13057 862 0,'-9'-20'436'0,"-6"-20"-95"16,22 12-242-16,14 5-30 0,23 12-24 15,7 12-8-15,5 19-4 16,-3 6-7-16,-13 14-20 16,-11-2 5-1,-28 4 30-15,-11 3 12 16,-27 5 12-16,-6 6-7 0,-2-4-23 15,1-7-4 1,23-16-7-16,6-13 1 0,21-16-3 16,14-2-7-1,7-11-1-15,5 1-6 16,10-3-8-16,7 1 16 0,10 2-78 16,1-2-55-16,-4-2-141 15,-7-1-98-15,-10-6-99 16</inkml:trace>
  <inkml:trace contextRef="#ctx0" brushRef="#br0" timeOffset="213556.6081">7293 13075 490 0,'-12'-23'399'16,"-10"-21"29"-16,-9 13-108 15,-5 3-58-15,1 18-105 0,-2-2-47 0,19 17-71 16,5 9-19 0,13 3-29-16,15 13-8 0,6-11 7 31,4-4 6-31,8-3 8 15,-2-6 4-15,3-4 2 16,-2-2 0-16,-5-2-4 16,1-1-2-16,-14 6-4 15,2 5-2-15,-16 1-3 16,0 3 1-16,-9-2 4 16,-6 3 1-16,8 3-86 0,-2-2-116 15</inkml:trace>
  <inkml:trace contextRef="#ctx0" brushRef="#br0" timeOffset="213707.3234">7110 13234 1034 0,'6'2'480'16,"8"0"-204"-16,20 1-157 16,12-2-22-16,7-1-61 15,2 0-3-15,-20 0-122 16,-7-2-90-16</inkml:trace>
  <inkml:trace contextRef="#ctx0" brushRef="#br0" timeOffset="213857.5564">7243 13288 670 0,'0'0'380'16,"7"1"-38"-16,4 1-47 15,10-2-79-15,5 4-53 16,2-4-92-16,0 0-31 15,-4 0-72-15,-3-2 141 16</inkml:trace>
  <inkml:trace contextRef="#ctx0" brushRef="#br0" timeOffset="214443.2949">7853 13118 862 0,'2'9'389'0,"2"3"-161"15,2 21-140-15,-1 8-7 0,-1 10-31 16,3 2-14-16,3-9-9 15,2-5 0-15,2-20 0 16,1-8 8-16,4-22 11 16,-1-12 2-16,4-14 22 15,-3-8 0-15,-7-4-1 16,-4 2-4-16,-7 3-37 16,-2 13-15-16,1 16-72 15,0 7-72-15,4 16-363 16</inkml:trace>
  <inkml:trace contextRef="#ctx0" brushRef="#br0" timeOffset="214595.5345">8203 13355 1336 0,'-1'1'569'15,"0"0"-346"-15,0 1-66 16,-1-2-104-16,2-1-12 15,0 0-161-15</inkml:trace>
  <inkml:trace contextRef="#ctx0" brushRef="#br0" timeOffset="215084.3958">8453 13109 1135 0,'-2'12'413'0,"-6"18"-335"15,8 6-14-15,7 8-15 16,4 1-7-16,1-4-19 0,-4-8 0 16,-1-12-2-16,-5-8 13 15,-2-16 14-15,-1-6 2 16,-4-14-1-16,1-7-15 15,-4-9-13-15,1-4-2 16,-6-7-6-16,0-1-1 16,10 1-7-16,3 3 1 15,7 14 3-15,4 4 4 16,1 16 8-16,-2 6-12 16,6 20-4-16,2 9-3 15,8 11-5 1,11 12 5-16,8 2 0 0,3 4 0 15,0-1 1 1,-6-7 2-16,-11-11 6 0,-4-12 6 16,-9-20 15-16,-1-9 4 15,-1-19 7-15,-2-7 1 16,-6-13-5-16,-8-3-2 0,-6-2-13 16,-8-3-9-1,-1 8-15-15,1 7-11 0,0 15-46 16,2 11-64-16</inkml:trace>
  <inkml:trace contextRef="#ctx0" brushRef="#br0" timeOffset="215937.6046">9101 13182 803 0,'1'0'375'0,"4"0"-110"0,11 2-190 16,7 4-29-16,10-3-8 16,2 1-7-16,0-1-8 15,-7-6-2 1,-11-5 0-16,-7-1 3 0,-9-3-5 15,-8 1-3-15,-8 1-11 16,-8 3-7-16,-14 7-1 16,2 5 4-16,-4 11 18 15,7 7 7-15,16 6 3 16,6 4 0-16,15 1-3 16,9-2 4-16,11-5 7 15,6-4 3-15,1-13 2 16,0-5-2-16,-2-11-2 0,-6-7-4 15,-4-7-6-15,-3-5-4 16,-1-3-8-16,-4-4-4 16,-3 6-4-1,2 3-4-15,-9 9-4 0,0 6-7 16,0 8-13-16,-5 3-2 16,0 10-3-16,1 5 7 0,6 7 11 15,2-2 6 1,6 0 3-16,8-4 4 15,2-8 7-15,2-3 2 16,1-13 7-16,-2-4 2 0,-5-8-4 16,-1-5-1-16,-5-1-5 15,-6-3-5 1,-1 7-6-16,-7 2-3 0,-3 7-15 16,-1 8-3-1,-2 9 5-15,4 6 0 0,1 10 14 16,3 1 5-16,10 2-1 15,1-1 3-15,10-6 7 16,1-4 11-16,2-10 28 16,-1-4 20-16,-3-13 23 15,-4-3-3-15,-9-6-24 16,-2-3-21-16,-6 5-31 16,-1-1-28-16,-6 5-133 15,-1 1-89-15</inkml:trace>
  <inkml:trace contextRef="#ctx0" brushRef="#br0" timeOffset="216145.7925">9793 12865 1263 0,'0'-4'540'0,"0"-3"-318"0,2 10-67 0,-2-3-95 16,6 29-25-16,12 54-17 15,-8-25-4-15,5 7-3 16,1-3 0-16,-5-1-4 16,3-1 0-16,-4-14-65 15,2-9-91-15,1-18-259 16</inkml:trace>
  <inkml:trace contextRef="#ctx0" brushRef="#br0" timeOffset="216300.8975">9799 13153 1173 0,'3'-1'479'16,"4"-5"-313"-1,13 2-69-15,18 2-77 0,4-1-14 0,9 4-41 16,-3 5-74-16</inkml:trace>
  <inkml:trace contextRef="#ctx0" brushRef="#br0" timeOffset="216555.5164">10284 13188 1080 0,'-12'-8'504'0,"-14"-6"-219"16,-11-9-71-1,9 13-114-15,5 10-39 0,4 10-51 0,13 15-12 16,2 0-9-16,4 0 0 15,13-3 7-15,7 2 4 16,10-6 14-16,-3-3 2 16,-1-10 9-1,-1-5 3-15,-9-6 1 0,-3-7 2 16,-7 1-5-16,-6 0-17 0,-5-2-130 31,3 7-480-31</inkml:trace>
  <inkml:trace contextRef="#ctx0" brushRef="#br0" timeOffset="216938.8084">10414 13185 860 0,'7'-2'424'0,"6"2"-155"0,2 1-61 16,0 10-60-16,0 4-21 16,-1 4-17-16,-3 2-19 15,-4-3-38-15,-4-4-15 16,0-5-18-16,-3-3 6 16,1-7 7-16,1-4 0 15,-2 4-3-15,1-6-10 0,7-18-14 16,16-33-5-1,-5 36-5-15,3 3-2 16,0 7-3-16,0 8-2 16,-6 5-5-16,-4 7 0 0,-3 10 8 15,-2 7 7-15,-3 3 10 16,4 4 2-16,-2-6-2 16,-1-1 22-16,3-7-135 15,-4-7 3-15</inkml:trace>
  <inkml:trace contextRef="#ctx0" brushRef="#br0" timeOffset="217118.9365">10996 13099 927 0,'5'-6'553'0,"0"-7"12"0,0 8-306 0,5-5-147 16,-3 8-36-16,2 0-55 15,1 1-16-15,-1 9-111 16,-2-4-115-16</inkml:trace>
  <inkml:trace contextRef="#ctx0" brushRef="#br0" timeOffset="217274.8017">11018 13250 1338 0,'-1'0'675'0,"1"-2"-205"16,4-1-167-16,-4 2-139 0,0 0-62 16,2 0-55-1,5 0-42-15,-6 1-646 16</inkml:trace>
  <inkml:trace contextRef="#ctx0" brushRef="#br0" timeOffset="219347.9713">2440 14342 325 0,'1'0'272'0,"2"-1"74"0,-3-2-48 0,-1 2-85 16,-8 0-36-16,-23 0-58 15,-73-2-25 1,26 3-28-16,-1 0-15 0,-1 0-24 15,2 0-9-15,9 2-11 16,7 2-5 0,23 3-2-16,13-2-10 15,26 2-20-15,12 1-6 0,26 4-6 0,15 6 6 16,16 7 19-16,-2 2 7 16,0 3 8-1,-10 1 2-15,-22 0 4 0,-11 0 5 16,-38 4 10-16,-13 3 0 15,-18 1 2-15,-6 1-5 0,-5-2-6 32,2-3-1-32,10-6-1 0,9-4 0 0,27-8 2 15,9-2 3 1,24-2 1 0,17-3 1-16,13-2-3 0,7 0-3 0,14-5-2 31,0-3 2-31,4-4-14 0,2-3-59 0,-21-5-446 15</inkml:trace>
  <inkml:trace contextRef="#ctx0" brushRef="#br0" timeOffset="219765.072">2580 14539 932 0,'0'-5'416'0,"-1"-3"-215"16,0 12-65-16,1 11-70 15,1 9-25-15,2 15-13 16,1 5 5-16,-1 9 1 15,-1-1-5-15,1-6-3 16,-4-8-2-16,7-16 6 16,-1-7 21-16,-3-18 34 15,4-6 4-15,-8-14-4 16,-1-8-21-16,2-12-35 16,-5-2-4-16,0-8-7 15,-1-5-3-15,-2-8-7 16,5 2-5-16,1 8-8 0,3 6-7 15,8 19-10 1,4 5-6-16,17 15-8 0,8 4 0 16,16 9-5-16,8 3-41 15,2 6-149-15</inkml:trace>
  <inkml:trace contextRef="#ctx0" brushRef="#br0" timeOffset="220035.3305">2559 14650 883 0,'2'-2'410'15,"14"-1"-148"1,16 2-68-16,22-4-67 0,17 2-21 16,5-1-47-16,-6 4-24 15,-19 1-46-15,-18 3-85 16</inkml:trace>
  <inkml:trace contextRef="#ctx0" brushRef="#br0" timeOffset="220469.5577">2861 14931 633 0,'1'2'386'0,"2"3"25"0,12 6-264 16,8 8-33-16,7 3-45 16,4 4-24-1,-10-5-28-15,2 1-3 16,-5-5-21-16,-6-3-62 0,1-4-223 15</inkml:trace>
  <inkml:trace contextRef="#ctx0" brushRef="#br0" timeOffset="220632.2194">3095 14902 1081 0,'-10'6'471'0,"-10"3"-230"16,0 5-70-16,-3 8-75 0,-1 2-29 15,0 5-48-15,-4 1-9 16,9-14-5 0,10-8-64-16</inkml:trace>
  <inkml:trace contextRef="#ctx0" brushRef="#br0" timeOffset="221337.2959">2582 14115 814 0,'-5'-2'362'0,"5"1"-173"15,15 1-101-15,10 3-14 16,30 3-34-16,9 0-4 16,16 1-7-16,0 0 1 15,-5 1-3-15,-15-3-6 16,-19-2 0-16,-3-2-21 16,-22-4-48-16,-2 2-21 15,-16-7-22-15,-8 1 18 0,-8-6 41 16,-4-1 19-1,8 8 13-15,0 1 1 0,13 7 2 16,1-2 15 0,5 3 28-16,-5-3 9 0,0 0 22 15,14 7-1 1,35 27 24-16,-28-13 10 0,-17-2 21 16,-6 1 0-16,-11-1-42 15,-6-2-17-15,-3-4-65 16,21 1 32-16</inkml:trace>
  <inkml:trace contextRef="#ctx0" brushRef="#br0" timeOffset="221917.8433">3520 14632 652 0,'2'-1'350'0,"2"-1"-80"16,7-3-94-16,17-1-88 0,7-1-31 16,22 4-31-16,9 1-13 15,4 6-7-15,-5 2 0 16,-20 6-87-16,-12-2-146 16</inkml:trace>
  <inkml:trace contextRef="#ctx0" brushRef="#br0" timeOffset="222108.794">3552 14731 841 0,'3'4'376'0,"8"3"-160"15,16 2-31-15,11-3-26 16,9-2-25-16,15-3-53 15,-3-1-20-15,-2 0-57 16,-7-2-78-16</inkml:trace>
  <inkml:trace contextRef="#ctx0" brushRef="#br0" timeOffset="222858.9838">4204 14569 879 0,'7'2'364'16,"10"6"-195"-16,3 6-44 16,3 11-12-16,-3 8-7 15,-9 5-20-15,-6-1-13 16,-8-6-22-16,-5-6-10 16,0-11-3-16,0-5 7 15,4-13 5 1,3-9-1-16,5-16-15 15,5-7-20-15,8-6-22 0,6 1-6 0,8 10-4 16,-2 5 0 0,3 14-3-16,-5 9-3 15,-5 11 13-15,-4 10 6 16,-10 6 15-16,-3 5 10 0,-7 0-4 16,-2-2-2-16,1 0-3 15,2-5-3 1,1-7 1-16,1-5 4 15,3-12 9-15,-4-8 0 0,11-11-3 16,-3-4-6-16,6-4-13 16,8-1-3-16,1 7-5 15,4 3-2-15,4 11-6 16,-3 9-6-16,-8 5 6 16,-2 8 5-16,2 16 18 15,-5-2 12-15,-1 4 7 16,-3 1 0-16,-11-10-5 15,5 2-4-15,-2-5 0 16,1-8-21-16</inkml:trace>
  <inkml:trace contextRef="#ctx0" brushRef="#br0" timeOffset="223696.3764">5203 14726 371 0,'5'-7'244'0,"4"-11"8"16,1-1-62-16,-3-1-34 16,-2-2-7-16,-10-2-13 15,-7 2-7-15,-11 3-33 16,-6 2-16-16,-10 8-26 0,-1 7-18 15,1 8-26-15,6 6-11 16,11 9-15 0,3 2-3-16,15 6-1 15,3 0 2-15,10 1 11 16,8-5 6-16,11-9 4 16,5-4 7-16,5-11 7 0,0-7 4 15,-4-13 5-15,-3-3 0 0,-7-7-3 16,-3 4-3-1,-7 1-7-15,-6 3-2 0,-5 9-5 16,-3 4-3-16,0 9 2 16,-2 8 0-16,2 6 8 15,0 5 2 1,13 5-1-16,2 2-1 16,4 2-7-16,5 1 1 0,-3-7-100 15,2-5-84-15</inkml:trace>
  <inkml:trace contextRef="#ctx0" brushRef="#br0" timeOffset="223900.5217">5485 14726 1132 0,'11'4'471'16,"3"2"-256"-16,15 11-144 16,3 6-2-16,1 3-30 15,3 0-13-15,-7 0-6 16,1-6-25-16,-7-6-183 16</inkml:trace>
  <inkml:trace contextRef="#ctx0" brushRef="#br0" timeOffset="224069.8948">5738 14726 1013 0,'-21'2'523'0,"-13"1"-139"15,-5 12-195-15,-1 5-47 16,1 11-71-16,7 3-28 16,5 4-34-16,7-3 22 15,10-7-161-15,0-2-119 16</inkml:trace>
  <inkml:trace contextRef="#ctx0" brushRef="#br0" timeOffset="224614.3917">5029 14271 753 0,'-2'0'387'15,"-2"-1"-119"-15,12 1-95 16,26 4-85-16,17-2-33 0,34-1-25 16,6 0-14-16,0-1-10 15,-3 0 1 1,-25 0 4-16,-8 0 2 0,-22-2-6 15,-14 0-5 1,-16-5-10-16,-8-4-4 16,-8-1 4-16,-2-2 5 0,3-2 4 15,7 10 1 1,3 4-5 0,-1-1-3-16,3 2 14 0,0 0 9 0,0 1 35 0,10 1 23 15,5 23 25-15,27 29 15 16,-42-27 13-16,-4-1-2 15,-8 1-20-15,-5-2-21 16,3-5 2-16,4 0-89 16</inkml:trace>
  <inkml:trace contextRef="#ctx0" brushRef="#br0" timeOffset="230088.5613">6364 14542 615 0,'-9'0'335'0,"-7"7"-90"16,16-4-65 0,4-6-11-16,24 3-41 15,11-2-24-15,27-4-46 16,14 3-17-16,12-1-24 16,1 1-2-16,-19 0-3 0,-8-1-20 15,-23-2-75-15,-10-1-42 16,-11 7-129-16,-7 2-156 15</inkml:trace>
  <inkml:trace contextRef="#ctx0" brushRef="#br0" timeOffset="230324.3803">6447 14591 674 0,'-16'2'269'0,"-8"1"-158"15,3-1-5-15,19 5-10 16,8-5-2-16,17-1-9 16,16 0-7-16,24-2 4 15,16-1-13-15,17-3-30 0,-2 2-6 16,-10 0-12-16,-11-1-6 16,-18 0-29-16,-7 0-43 15,-12-3-139-15</inkml:trace>
  <inkml:trace contextRef="#ctx0" brushRef="#br0" timeOffset="230543.4765">7016 14360 1027 0,'10'6'411'0,"13"8"-256"15,7 6-54-15,10 15-34 16,-3-3 4-16,-5 1-10 15,-8-6-6 1,-21-5-2-16,-8-1-21 0,-15-5-12 16,-6-1-4-16,-12-2-41 15,-6-6-43 1,-9 0-152-16,1-2-136 16</inkml:trace>
  <inkml:trace contextRef="#ctx0" brushRef="#br0" timeOffset="230839.392">6541 14417 917 0,'-7'-7'428'0,"-12"-5"-179"16,1 8-55 0,-10 10-77-1,-2 11-27-15,-1 9-43 16,-1 11-11-16,3 3-16 0,5 0-9 16,13 1-7-16,11-9 2 15,20-3 6-15,13-2 2 16,17-9 2-16,11-4-1 15,14-8 3-15</inkml:trace>
  <inkml:trace contextRef="#ctx0" brushRef="#br0" timeOffset="236910.6572">7899 14260 813 0,'-4'-6'414'0,"6"-3"-168"0,-2 17-130 0,-1 17-41 31,5 38-59-31,-10 14 11 0,9 18-3 16,0 2-2-16,-2-17-3 16,8-8-4-16,-5-21 2 0,1-13-20 15,2-23-86-15,-1-16-112 0</inkml:trace>
  <inkml:trace contextRef="#ctx0" brushRef="#br0" timeOffset="237075.0239">7838 14258 618 0,'10'-2'286'0,"14"2"-108"16,8 0-65-16,24 2-43 0,7 2-23 15,14 2-29-15,3 0-45 16</inkml:trace>
  <inkml:trace contextRef="#ctx0" brushRef="#br0" timeOffset="237280.8052">7864 14579 588 0,'2'0'361'0,"20"0"67"16,14-1-225-16,20-1-56 16,15-3-33-16,1-2-67 15,-2 3-3-15,-17-1-150 16,-12 4-195-16</inkml:trace>
  <inkml:trace contextRef="#ctx0" brushRef="#br0" timeOffset="237568.8171">8189 14855 739 0,'0'-5'341'0,"1"-6"-129"0,5-1-81 0,3-3-51 16,3 1-7-16,-3-2-9 15,1 0 1-15,-4 4 17 16,0 2-1 0,-4 5-19-16,-2 8-10 15,-2 7-28-15,0 9-12 0,3 14-6 16,1 0 0-16,5 9-3 16,1-6 0-16,0-6-98 15,0-5-94 1</inkml:trace>
  <inkml:trace contextRef="#ctx0" brushRef="#br0" timeOffset="237735.0802">8387 14774 983 0,'0'7'434'15,"4"7"-193"-15,6 9-163 0,9 2 2 16,10 6-45-16,1-1-15 15,-3-3-25-15,-3-4-53 16</inkml:trace>
  <inkml:trace contextRef="#ctx0" brushRef="#br0" timeOffset="237880.8503">8605 14776 1236 0,'-20'5'542'0,"-21"5"-293"15,-1 15-121-15,-6 6-37 0,8 10-57 16,3 1-15 0,9-3-52-16,10-8-91 15</inkml:trace>
  <inkml:trace contextRef="#ctx0" brushRef="#br0" timeOffset="238427.9759">7992 14064 750 0,'2'2'300'0,"2"-1"-126"16,23 6-110-16,28 1-11 0,26-3 8 15,14 2-28-15,8-7-20 16,-15 2-1 0,-25-2 1-16,-16-2 2 15,-25-3 14-15,-12-4 1 16,-13-3-1-16,-10-3-1 0,-4 2-3 15,2 2 6-15,7 7-4 16,5 0-14-16,7 10-10 16,4 3-5-16,6 5 8 15,0 6 17-15,-2-5 4 16,0 3-2-16,-6-1-5 16,-2-1-3-16,2 4-110 15</inkml:trace>
  <inkml:trace contextRef="#ctx0" brushRef="#br0" timeOffset="238713.9665">8943 14412 714 0,'4'-6'428'0,"5"-2"-41"16,-5 4-105-16,0 13-115 15,-1 10-45-15,2 16-54 16,-2 9-10-16,0 0-20 16,0-1-11-16,-2-5-14 15,3-5-4-15,-2-8-37 16,2-9-65-16,-2-10-183 0</inkml:trace>
  <inkml:trace contextRef="#ctx0" brushRef="#br0" timeOffset="238870.1267">8791 14579 863 0,'1'0'428'16,"7"1"-96"-16,8-1-92 0,30-1-84 15,11-3-33-15,21-3-79 16,8 4-20-16,-10-2-55 15,-5 1-116 1</inkml:trace>
  <inkml:trace contextRef="#ctx0" brushRef="#br0" timeOffset="239395.6073">9615 14200 797 0,'-6'0'447'0,"-6"-2"-14"16,-2 21-328-16,1 13-44 15,3 32-36-15,2 15 0 16,11 7-15-1,5-1 0-15,7-18 1 16,3-15-1-16,0-18 2 16,-2-11 5-16,-3-18 29 15,-3-8 8-15,-7-19 9 0,-3-11 1 16,-7-13-14-16,-6-7-3 16,-8-19-12-16,-4-6-3 15,3 0-21-15,5 6-9 16,11 25-15-16,12 15-11 15,13 15-8-15,10 4 0 16,18 7 8-16,4 0 7 16,11 6 7-16,2 3 5 0,7 1-120 15,3 3-107-15</inkml:trace>
  <inkml:trace contextRef="#ctx0" brushRef="#br0" timeOffset="239620.3388">9582 14510 1201 0,'14'0'451'16,"27"1"-343"-16,12 0-38 15,19 0-24-15,7 4-19 16,-4 2-37-16,-1 0-88 16</inkml:trace>
  <inkml:trace contextRef="#ctx0" brushRef="#br0" timeOffset="239924.5928">9905 14722 964 0,'2'-3'467'0,"4"-3"-128"0,11 2-232 16,11 3-27-16,3 2-39 16,1 4-9-16,-10 3-15 15,-12 4 5-15,-13 5 10 0,-13 6-3 16,-8 5-1-16,-4 3-7 15,5 0-12 1,6-3-3-16,8-9-1 16,6-5 3-16,10-8 4 0,6-3 3 15,11-4-1 1,6-2-6-16,1-4-16 0,3 1-81 16,-1 1-375-16</inkml:trace>
  <inkml:trace contextRef="#ctx0" brushRef="#br0" timeOffset="240107.2911">10214 14837 1011 0,'0'-4'525'15,"1"-4"-146"-15,2 7-183 16,5 1-51-16,4 5-80 16,0 7-31-16,7 5-25 15,1 5-2-15,-4 1-7 16,2-1 24-16,-5-2-120 15,-1-8-75-15,0-7-261 16</inkml:trace>
  <inkml:trace contextRef="#ctx0" brushRef="#br0" timeOffset="240292.4162">10357 14849 794 0,'-5'-6'502'16,"-4"-2"-36"-16,-4 8-207 15,-4 2-54-15,-3 15-92 0,1 2-34 0,-8 10-41 16,3 4-7-1,-4 1-20-15,4-5-2 16,8-6-169-16</inkml:trace>
  <inkml:trace contextRef="#ctx0" brushRef="#br0" timeOffset="240874.4042">9734 13965 668 0,'1'3'294'16,"6"2"-126"-16,14 1-79 0,15-1-16 16,27 0-22-16,11-5-21 15,19 5-20-15,-4-2-3 16,-19-1 1-16,-12 2 3 15,-27-3 6-15,-11-2 6 16,-18-7-1-16,-6-3-3 16,-9-4-3-16,-2-2-5 0,4 2 0 15,3 2-3-15,6 8-16 16,2 1-6-16,8 11 8 16,2 5 3-1,3 8 22-15,7 9 21 0,-7-1 48 16,2-1 30-16,-8-5 38 15,-14-8-7-15,-2-3-43 16,-3 1-31-16,-1-6-63 16,4 0-92-16</inkml:trace>
  <inkml:trace contextRef="#ctx0" brushRef="#br0" timeOffset="241407.8428">10668 14501 852 0,'9'1'333'15,"15"2"-200"1,10 1-56-16,21-2-15 0,5-1-13 16,8 2-30-16,-6-1-8 15,-9 1-39-15,-11 1-60 16,-20 2-228-16</inkml:trace>
  <inkml:trace contextRef="#ctx0" brushRef="#br0" timeOffset="241596.5607">10712 14602 799 0,'4'4'377'0,"12"1"-128"16,9 2-35-16,17-1-37 15,8-1-23-15,10-2-52 0,3-2-31 0,-4 3-34 16,-6-1 5-16,-18-3-202 31</inkml:trace>
  <inkml:trace contextRef="#ctx0" brushRef="#br0" timeOffset="242301.2224">11371 14398 577 0,'10'0'314'15,"11"2"-51"-15,3 18-104 16,-2 9-32-16,-3 10-13 0,-8 0-12 16,-11-1-33-1,-1-5-12-15,-8-9-22 16,1-6-8-16,2-11 6 0,5-4 3 16,4-12-3-16,3-6-2 15,8-16-17-15,2-3-7 16,7-2-7-16,5 4-3 15,4 10-4-15,2 9 2 16,-8 13 5-16,-3 7 3 0,-10 16 6 16,-6 0 1-1,-6 5 1-15,-3-3 0 0,-9-4-1 16,2-1-2-16,0-12 0 16,8 0 6-16,6-14 1 15,6-8 0-15,5-7-4 16,0-6-7-16,4 2-4 15,0 6-2-15,5 8 2 16,-5 8 6-16,6 6 4 16,-7 8 5-16,-7 6 5 15,-3 2-4 1,-9 4-2-16,-3-5-4 0,-2-1 15 16,5 2-73-16,0-5-262 0</inkml:trace>
  <inkml:trace contextRef="#ctx0" brushRef="#br0" timeOffset="242769.1908">12280 14620 681 0,'3'-9'365'0,"2"-3"-107"0,-5-2-58 16,0-6-14-16,-13-5-30 16,-3-6-15-16,-4-12-32 15,-4 3-20-15,-1 4-40 16,-7 7-19-16,-7 20-30 16,-5 9-9-16,5 23-6 15,4 7 1-15,11 14 5 0,12 3 1 31,15-9 2-31,13 1 2 16,19-11 2-16,5-8 2 0,4-8 4 0,-4-8 3 16,-8-15 6-1,-4 1 0-15,-9-10 2 16,0 1 0-16,-7 0-4 16,-2-1-1-16,-6 6-7 15,-4 3-13-15,0 11-5 0,-2 10 0 0,4 6 3 31,0 1 11-31,9 7 4 16,-1-1-2-16,5-1-1 0,4 0 0 16,-1-3-22-1,1-7-60-15,0-2-266 16</inkml:trace>
  <inkml:trace contextRef="#ctx0" brushRef="#br0" timeOffset="242963.8481">12492 14618 840 0,'2'0'445'15,"7"0"-92"-15,2 4-135 16,8 5-84-16,3 3-44 16,0 5-50-16,1 2-16 15,-2 0-16-15,-6-1-19 0,-1-5-118 16,-4-3-123-16</inkml:trace>
  <inkml:trace contextRef="#ctx0" brushRef="#br0" timeOffset="243127.163">12718 14626 991 0,'-11'0'517'16,"-6"0"-130"-16,-6 11-203 15,-4 7-57-15,-6 8-64 16,-4 1-25-16,-1 6-24 15,2-2-6-15,10-4-82 16,4-4-92-16</inkml:trace>
  <inkml:trace contextRef="#ctx0" brushRef="#br0" timeOffset="243759.5764">12093 14150 652 0,'-8'-3'351'16,"-6"-6"-41"-16,6 4-75 16,18 2-82-16,11 3-34 15,18 0-77-15,10 0-21 16,22 0-5-16,6 3-10 16,7 6-5-16,-1 0 2 15,-21 4 2-15,-14-5 1 16,-25-3-9-16,-10-5-15 15,-13-4-42-15,0-5-12 16,-7-4 7-16,-1-2 12 16,-4-3 43-16,-2 3 10 15,2 1 4-15,4 5 1 16,3 6 15-16,5 1-1 0,3 6 0 16,-3-4 2-1,0 0-5-15,3 3 6 0,4 15 20 16,31 27 10-16,-29-29 33 15,-6 1 14-15,-7 0 3 16,-2 1-8-16,-9 0-41 16,1-3-20-16,2 6-54 15</inkml:trace>
  <inkml:trace contextRef="#ctx0" brushRef="#br0" timeOffset="282371.7637">13414 14443 621 0,'1'0'315'0,"8"-3"-43"16,13 3-87-16,24-5-44 16,13 0-22-16,21 2-59 15,5-5-23-15,1 4-21 16,-3 0-2-16,-18 2-23 15,-13 2-4-15,-23 0-58 16,-9 3-45-16,-11 2-103 0,-7-2-88 16</inkml:trace>
  <inkml:trace contextRef="#ctx0" brushRef="#br0" timeOffset="282647.0707">13540 14504 452 0,'-4'0'243'0,"0"1"-81"16,4-1-18-16,0 0-47 16,0 0-24-16,30 7-17 15,43 13-7-15,-19-13-18 16,5-5-4-16,5 2-2 15,0-6-1-15,0-2-10 0,-4 4-26 16,-10-9-75-16,-10 1-17 16,-17-2-38-16,-8 0-29 15,-12 5-67-15</inkml:trace>
  <inkml:trace contextRef="#ctx0" brushRef="#br0" timeOffset="282931.6446">13963 14255 804 0,'-3'-2'374'15,"-1"-3"-179"-15,3 5-51 0,1 0-59 16,0 0-37-16,20 7-23 16,42 46-5-16,-24-26-9 15,-8 2-2-15,-2 2-1 16,3-2 0-16,-6-6 1 15,5-6 0-15,-13-7 47 16,-8-2 35-16,-18 0 59 16,-9-1 22-16,-7 11-10 15,-7-2-27-15,0 6-56 16,1 3-20-16,-4-2-37 16,9 2 14-16,12-1-458 15</inkml:trace>
  <inkml:trace contextRef="#ctx0" brushRef="#br0" timeOffset="283942.8283">1644 15875 518 0,'-2'2'272'0,"2"2"-33"16,24-1-114-16,15 0-3 15,38-2-20-15,9-1-28 0,15 1-37 16,4 2-12 0,-11 4-11-16,-8 0 1 15,-21-5-1-15,-12-2-2 0,-26-1-30 16,-10-2-30 0,-14 1-52-16,-4 2-39 0,-8 0-107 15,-4 0-43 1</inkml:trace>
  <inkml:trace contextRef="#ctx0" brushRef="#br0" timeOffset="284318.196">1951 15948 219 0,'-29'3'197'16,"-18"5"21"-16,4-3-35 16,9 1-22-16,14-2-27 0,7-2-20 0,13 2-42 15,10 2-16 1,17-3-8-16,11 4 12 15,19 1 11-15,4-1-11 0,5-4-25 16,4 3-11-16,-2-6-9 16,0-2-17-16,-9-5-63 31,-11-9-33-31,-20-5-65 0,-10-1-12 0,-15-1 40 16,-6 1 31-16,-6 0 62 15,-2 4 28 1,-2-1 25-16,4 3 6 0,6 3 3 15,5 0 17-15,10 9 26 16,7 4 5-16,7 8 15 16,3 9-3-16,1 8 30 15,-7 4 23-15,-7 7 58 16,-10-2 23 0,-15-5-13-16,-4-3-23 0,-14-6-72 15,2-3-36-15,6-3-198 16</inkml:trace>
  <inkml:trace contextRef="#ctx0" brushRef="#br0" timeOffset="284901.5257">3226 15734 1038 0,'-2'-2'444'0,"-3"4"-260"16,-1 13-75-16,4 27-79 15,1 17-18-15,1 21-4 16,1 1 2-16,1-4 2 15,1-12 1-15,0-21 0 16,2-7 2-16,-1-22 14 16,-1-12 9-16,-4-17-4 15,-5-9-12-15,-7-17-62 16,-3-9-44-16,-7-24-21 16,-4-17 11-16,12-11 42 15,4-1 33-15,21 26 19 16,12 19 8-16,10 25 22 15,11 12 8-15,4 14 5 0,6 4-9 16,6 10-20 0,0 5-8-16,-1 3-3 15,-5-1-24-15,-5-2-140 0,-1-2-197 16</inkml:trace>
  <inkml:trace contextRef="#ctx0" brushRef="#br0" timeOffset="285113.1403">3204 15926 739 0,'4'0'357'16,"12"3"-95"-1,15 1-84-15,29 1-59 0,8 1-31 16,3 1-60-16,1 0-11 15,-21 2-68 1,-9-1-119-16</inkml:trace>
  <inkml:trace contextRef="#ctx0" brushRef="#br0" timeOffset="285417.9495">3499 16193 907 0,'1'-4'387'16,"4"-9"-228"-16,-3-2-28 0,5-6-37 16,1 2-15-16,0 1-5 15,2-1 1-15,-3 1-5 16,-4 7-5-16,-1 9-23 15,-2 3-6-15,3 19-25 16,0 1-7-16,1 9 2 16,-1 4-2-16,2-4 1 15,-1 0 0-15,1-13 6 16,1 0-44-16,1-9-162 16,2-3-240-16</inkml:trace>
  <inkml:trace contextRef="#ctx0" brushRef="#br0" timeOffset="285593.0145">3653 16132 1266 0,'8'0'475'0,"10"7"-354"16,5 1-53-16,0 5-31 31,-11-6-10-31,0 0-18 0,36 24-1 0,-2-2-38 0,-1-3-74 15,-23-19-270-15</inkml:trace>
  <inkml:trace contextRef="#ctx0" brushRef="#br0" timeOffset="285739.4215">3918 16110 1203 0,'-12'1'540'15,"-18"11"-268"-15,-4-1-65 0,-9 12-90 16,-2 6-43-1,2 0-44-15,5-1-14 0,13-4-99 16,9-4-150-16</inkml:trace>
  <inkml:trace contextRef="#ctx0" brushRef="#br0" timeOffset="286070.8503">4271 15794 1050 0,'1'-10'515'15,"2"-9"-167"-15,1 8-88 0,-1 14-120 16,2 9-51 0,0 19-71-16,2 11-3 15,5 13 1-15,-2-1-1 0,3-4-5 16,0-9-3-16,-1-9 4 16,4-4-52-1,-5-14-159-15,-3 1-137 0</inkml:trace>
  <inkml:trace contextRef="#ctx0" brushRef="#br0" timeOffset="286222.3941">4115 15987 998 0,'-5'0'469'0,"2"0"-195"0,13 2-89 16,28 3-78-16,18-2-36 15,21 0-36-15,0-1-7 16,-7-2 12-16,-6 0-107 15</inkml:trace>
  <inkml:trace contextRef="#ctx0" brushRef="#br0" timeOffset="286749.3676">4978 15634 963 0,'-2'1'409'0,"-2"11"-211"15,-3 7-86-15,1 27-58 0,4 13-5 16,2 18-8-16,3 8-6 15,6-12-3-15,-4-8-4 16,4-28-12 0,-1-11 1-16,0-20 15 15,0-9 8-15,-4-16 9 16,-1-5 2-16,-9-19-12 16,-3-13-6-16,-7-22-9 0,-5-10-6 15,5 4-10 1,6 6-9-16,11 29-21 0,7 11-10 15,14 17-14-15,14 12 2 16,24 8 12-16,11 3 8 16,18 8-46-16,-5 2-106 15</inkml:trace>
  <inkml:trace contextRef="#ctx0" brushRef="#br0" timeOffset="286971.8504">4990 15890 938 0,'6'-3'418'15,"9"-1"-198"-15,29-2-122 0,15 2-22 16,23 0-43-16,0 1-13 15,-12 5-160-15</inkml:trace>
  <inkml:trace contextRef="#ctx0" brushRef="#br0" timeOffset="287280.0088">5314 16019 1149 0,'8'0'474'0,"7"-2"-273"16,7 2-79-16,3 3-49 15,-2 1-19-15,-10 5-22 16,-5 6 1-16,-16 6-2 16,-6 2-2-16,-9 8-10 15,-8-3-7-15,7 2-7 16,-2-6-2-16,19-7-2 15,9-5 2-15,16-7 1 0,9-1 1 16,5-4 0-16,1-1-1 16,1-1 4-1,-4 0-72-15,-3-1-172 16,-4-1-199-16</inkml:trace>
  <inkml:trace contextRef="#ctx0" brushRef="#br0" timeOffset="287446.4929">5497 16081 783 0,'4'0'477'16,"1"0"-57"-16,10 6-175 0,6 5-40 16,9 0-86-16,6 4-27 15,-3 6-38-15,0 1-15 0,-11 1-15 16,-8 0-7-16,-5-6-16 16,-7-4-41-16,0-9-135 15,-2-5-145-15</inkml:trace>
  <inkml:trace contextRef="#ctx0" brushRef="#br0" timeOffset="287581.1546">5747 16057 967 0,'-13'-1'567'0,"-9"2"-81"0,-8 8-240 16,-1 6-56-16,-4 13-98 16,3 4-31-16,4 9-35 0,4-2-11 15,7 0-123-15,7-7-86 16</inkml:trace>
  <inkml:trace contextRef="#ctx0" brushRef="#br0" timeOffset="287990.338">6129 15895 1285 0,'-1'-2'521'0,"8"2"-332"16,13 2-63-16,27-1-70 15,11 2-16-15,8-4-19 16,0-1-6-16,-14 1-7 15,-8-4-14-15,-12 2-110 0,-10 0-91 16</inkml:trace>
  <inkml:trace contextRef="#ctx0" brushRef="#br0" timeOffset="288143.8067">6218 16027 757 0,'-1'5'395'0,"2"5"-51"0,13 1-94 16,22-1-67-16,8-5-26 0,14-2-75 16,4 0-27-16,-5-3-26 15,-3 5-30-15</inkml:trace>
  <inkml:trace contextRef="#ctx0" brushRef="#br0" timeOffset="288858.6626">6899 15815 889 0,'4'6'422'0,"0"4"-135"15,3 22-174-15,-7 3-20 0,0 9-37 16,0 1-13-16,-1-13-27 15,0-2-3-15,1-15-4 16,3-8 0-16,4-8-1 16,6-12-2-16,3-11 1 15,1-8-1-15,5-10-1 16,-2 2 1-16,6 3 17 16,1 8 8-16,-4 19 10 15,-2 10 8-15,-11 19-10 16,-11 1-6-1,0-10-8-15,1 1-6 16,-13 30-6-16,0-3-3 0,3-10-4 0,10-24 0 16,14-12-1-16,2-7-2 15,10-9 1-15,2-1-3 16,2 1-1-16,0 10-1 16,-5 12 1-16,-2 10 3 15,-8 13 16-15,-8 4 4 16,-5 4 5-16,-4-4-4 15,-3-2 16-15,2-2-67 16,6-9-206-16</inkml:trace>
  <inkml:trace contextRef="#ctx0" brushRef="#br0" timeOffset="289302.6669">7663 15955 677 0,'4'-10'343'16,"-1"-16"-93"-16,-3-4-20 16,-7-7-36-16,-5-2-12 15,-8 5-23 1,-4 8-23-16,-7 14-52 0,-3 10-27 15,-2 12-41-15,-1 5-13 16,10 15-10-16,9 7-2 16,15 5 0-16,10 3 2 15,19-12 5-15,4-4 3 16,8-19 4-16,1-6 2 16,-6-10 4-16,-4-8 3 15,-7-9 2-15,-7-5 1 0,-6-3-4 16,-4-1-1-1,-5 9-7-15,0 7-4 16,-4 12-9-16,1 7-3 16,3 14-1-16,2 5 1 0,5 10 7 15,6 3 0-15,3-2 1 16,5 1-14-16,-4-6-225 16,-2-2-214-16</inkml:trace>
  <inkml:trace contextRef="#ctx0" brushRef="#br0" timeOffset="289483.4005">7889 15917 1014 0,'-1'2'439'0,"1"7"-213"16,3 5-69-16,6 8-33 16,6 2-35-16,9 6-48 15,4 0-9-15,-4-7-14 16,0 1-4-16,-8-13-37 15,-2-2-57 1,-2-3-258-16</inkml:trace>
  <inkml:trace contextRef="#ctx0" brushRef="#br0" timeOffset="289697.3335">8063 15975 868 0,'-9'-4'484'0,"-8"-4"-104"16,-1 2-171-16,-1 6-42 15,-3 6-78-15,3 7-28 16,-1 11-35 0,-1 0-10-16,0 3-10 0,4 1-1 15,3-7-3 1,3-4 1-16,9-4 0 16,-5-6 1-16,2-7 4 0,3 0-34 0,-1 0-143 15</inkml:trace>
  <inkml:trace contextRef="#ctx0" brushRef="#br0" timeOffset="310714.1256">8641 15846 451 0,'-5'0'228'0,"5"0"-44"0,10 5-50 15,29 1-14-15,13-1 1 0,19-1-26 0,9-3-25 32,5-3-41-32,0-3-10 15,-8 3-2-15,-15-2-3 16,-21 3-31-16,-14 0-34 15,-16 3-93-15,-7 1-52 16</inkml:trace>
  <inkml:trace contextRef="#ctx0" brushRef="#br0" timeOffset="310934.9521">8724 16017 523 0,'-5'1'278'16,"-6"1"-70"-16,24-2-89 16,11 0-17-16,21-7-24 15,14 2-12-15,18 0-10 16,6-2-11-16,1 7-15 0,-9 0-6 16,-22-1-26-16,-15 1-37 15,-17-4-137-15</inkml:trace>
  <inkml:trace contextRef="#ctx0" brushRef="#br0" timeOffset="311162.9357">9190 15815 538 0,'7'-2'330'15,"5"-3"10"-15,14 5-208 16,3 4-21-16,4 3-46 15,-1 2-18-15,-1 5-15 16,-1 3 9-16,-11 2 3 16,-5 6-1-16,-15-2-6 15,-5-3-12-15,-7 1-64 16,-4-3-73-16</inkml:trace>
  <inkml:trace contextRef="#ctx0" brushRef="#br0" timeOffset="311538.8242">8794 15797 717 0,'-7'0'313'0,"-12"5"-153"16,-5 3-35-16,-6 10-31 15,0 0-13-15,6 6-12 0,5 5 5 16,20 6-3 0,11-2-6-16,24 3-23 0,4-6-11 15,3-6-9 1,4-4-88-16</inkml:trace>
  <inkml:trace contextRef="#ctx0" brushRef="#br0" timeOffset="335193.8416">9944 15557 856 0,'-1'-6'415'0,"-3"0"-176"0,2 12-137 16,0 6-42-16,-1 20-55 16,1 6-1-16,4 22-1 15,5 10 1-15,4 11 2 16,-2-3 1-16,0-11 2 16,-3-12-1-16,-2-20-71 15,3-10-84-15</inkml:trace>
  <inkml:trace contextRef="#ctx0" brushRef="#br0" timeOffset="335370.46">9951 15548 637 0,'10'-6'345'15,"11"-6"-65"-15,18 8-162 0,9 1-36 0,19 6-51 16,0 5-15-1,-5 2-203-15</inkml:trace>
  <inkml:trace contextRef="#ctx0" brushRef="#br0" timeOffset="335566.2622">9887 15744 833 0,'14'0'383'0,"10"0"-129"0,26 0-164 0,16 3-7 16,6-1-37 0,2 3-22-16,-14 2-100 0,-8 0-193 15</inkml:trace>
  <inkml:trace contextRef="#ctx0" brushRef="#br0" timeOffset="335895.4082">10167 16101 517 0,'13'-3'286'0,"11"0"-79"15,-3-4-23-15,-2 2-9 16,-6-6-28-16,0-2-10 16,-3 4-14-16,1-2-3 15,-8 6-9-15,0 0-11 16,-5 4-42-16,2 1-21 15,0 0-25-15,2 4-6 16,6 21 4-16,8 30 0 16,-12-31-1-16,-2-4 0 0,2-6 28 15,3-1-87-15</inkml:trace>
  <inkml:trace contextRef="#ctx0" brushRef="#br0" timeOffset="336379.5952">10851 15777 737 0,'-8'-8'372'0,"-6"-9"-104"15,-1 1-51-15,-10 5-79 16,6 7-32-16,-6 10-58 16,0 6-21-16,4 9-24 15,1 3-3-15,15 7-3 16,2 1-1-16,17 6 3 15,8-1-1-15,7-10 2 0,4-5 1 16,4-14-17-16,1-4-43 16,5-6-154-1</inkml:trace>
  <inkml:trace contextRef="#ctx0" brushRef="#br0" timeOffset="336726.2292">11135 15801 728 0,'-13'-11'413'15,"-9"-9"-84"1,-7 3-137-16,1 5-47 16,-2 7-71-16,2 5-32 0,5 10-31 15,1 3-8-15,7 7-8 16,3 5 1-16,12 3 0 16,7 2 1-16,13-5 1 15,6-6 2-15,8-13 3 16,3-6 3-16,1-12 5 15,0-6 2-15,-7-7 2 16,-2-2 25-16,-6 4 13 0,-4 3 3 16,0 16 1-1,-5 4-24-15,-6 17-20 16,-4 6-4-16,-1 12-4 16,4 4-1-16,-5-2 1 0,3-7 0 15,-11-12 2-15,-5-2 1 16,-5-10-8-1,0 2-43-15,-6-9-209 16</inkml:trace>
  <inkml:trace contextRef="#ctx0" brushRef="#br0" timeOffset="337189.3866">11713 15436 763 0,'-19'14'369'0,"-30"24"-145"16,-2 7-38-16,2 23-71 15,8 4-29-15,29 22-29 16,16 5-13-16,29-10-14 16,13-9-5-16,11-29-8 0,1-16 3 15,0-16-172-15</inkml:trace>
  <inkml:trace contextRef="#ctx0" brushRef="#br0" timeOffset="337723.3241">11802 15760 571 0,'-10'-14'349'16,"-7"-7"-82"-16,11-5-107 0,7 0-43 16,15 5-66-16,4 1 2 15,18 12-14-15,6 5-3 16,5 13-20-16,1 9-12 15,-19 7 16-15,-16 5 18 16,-30 6 23-16,-15 2 4 16,-15 8-14-16,-4-2-16 15,13-8-19-15,8-5-3 16,14-13-4-16,9-6-2 16,12-2 1-16,6-7 1 0,12 0 3 15,9-4 0-15,2-2-5 0,4-1-3 16,4-2-53-16,-2-2-98 15</inkml:trace>
  <inkml:trace contextRef="#ctx0" brushRef="#br0" timeOffset="338034.101">12239 15790 755 0,'-3'-15'436'15,"0"-11"-66"-15,-8 3-175 0,2 5-41 16,-5 6-68-16,-3 7-31 0,-3 9-36 16,-2 9-12-16,2 12-12 31,5 6 1-31,10 14 1 0,5 4-1 0,11 1 2 16,7-2 0-1,7-11 1-15,1-12 2 0,7-15 4 16,-2-10 4-16,1-17 8 0,-3-7 3 15,-8-20 14-15,-9 0 12 16,-14-5 1-16,-8 0-5 31,-12 11-21-31,-7 5-36 16,2 14-165-16,3 8-398 0</inkml:trace>
  <inkml:trace contextRef="#ctx0" brushRef="#br0" timeOffset="338327.5752">12409 15621 805 0,'-8'-2'418'16,"-5"-5"-129"-16,1 7-158 15,4 5-48-15,8 5-61 0,1 5-13 16,12 2-3-16,6-2 1 16,2-2 2-16,1-4 3 15,-2-9 12-15,-5-3 11 16,-8-11 16-16,-6 0 0 16,-8-7-13-16,-6 3-13 15,-3 2-95-15,2 1-122 16</inkml:trace>
  <inkml:trace contextRef="#ctx0" brushRef="#br0" timeOffset="338581.6681">12507 15505 898 0,'10'8'395'0,"17"7"-200"16,4 5-68-16,1 10-54 0,0 2-10 16,-8 20-16-16,-3 7-5 15,-17 13-19-15,-6 3-9 16,-11-12 38-16,-7-8 7 16,2-21 2-1,-3-7 1-15,4-13-39 16,3-5-36-16,6-9-211 0</inkml:trace>
  <inkml:trace contextRef="#ctx0" brushRef="#br0" timeOffset="339151.4803">13076 15711 684 0,'5'-4'376'0,"3"-7"-77"0,-5 8-127 16,5 6-37-1,-3 10-41-15,0 7-17 16,0 15-22-16,-5 7-4 15,5 11-23-15,-4 2-10 0,4-6-7 16,-1-6-1-16,-2-18 0 16,-1-10 0-16,1-7-11 15,-1-6-30-15,5-2-162 16,-2-1-291-16</inkml:trace>
  <inkml:trace contextRef="#ctx0" brushRef="#br0" timeOffset="339353.5255">12873 15857 968 0,'3'0'477'16,"2"-4"-201"-16,25 4-117 16,14 6-55-16,18 2-58 0,6 1-6 15,-10 4-10-15,-7-7-4 16,-15-1-7-16,-8-2-4 15,-3-6-44-15,-6 0-92 16</inkml:trace>
  <inkml:trace contextRef="#ctx0" brushRef="#br0" timeOffset="354096.2903">13665 15442 995 0,'0'-5'452'16,"0"1"-240"-16,-5 13-70 0,5 26-88 15,-2 14-27-15,-1 20 2 16,5 6-4-16,-4 1-8 16,2 3-1-1,5-9-2-15,-4-12 0 0,2-22 9 16,4-13-24-16,-6-21-90 15,5-6-88 1</inkml:trace>
  <inkml:trace contextRef="#ctx0" brushRef="#br0" timeOffset="354261.9608">13573 15497 735 0,'6'1'358'16,"11"-1"-98"-16,13 8-89 15,20-1-64-15,8 1-24 16,13 5-43-16,-4-10-15 0,-6 6-103 16,-7 0-172-16</inkml:trace>
  <inkml:trace contextRef="#ctx0" brushRef="#br0" timeOffset="354465.1398">13646 15733 1070 0,'18'-1'443'0,"18"1"-285"15,22 1-64-15,1 2-15 0,6 1-44 16,-6 0-27-16,-19 0-298 15</inkml:trace>
  <inkml:trace contextRef="#ctx0" brushRef="#br0" timeOffset="354855.2057">13846 16008 850 0,'6'-7'363'16,"10"-13"-193"-16,12 2-40 15,15 7-52-15,3 4-17 16,-1 11-28-16,-9 5 1 15,-15 8 24-15,-14 2 23 16,-17 3 15-16,-11 0-9 0,-16 1-29 16,0-1-24-16,0-2-19 0,7-1 1 15,14-7-11 1,7-2-4 0,12-5-4-16,7 0-1 0,13 0 4 15,4-1 0-15,6 2 4 16,-1 3-2-16,0-2 3 0,-5 1 4 15,-3-4-108-15</inkml:trace>
  <inkml:trace contextRef="#ctx0" brushRef="#br0" timeOffset="355394.6915">14556 15726 934 0,'-17'-8'410'0,"-20"-1"-223"0,-3 8-48 16,3 11-86-16,4 11-30 15,10 10-34 1,10 5-5-16,15 9 0 0,11-1 4 15,17-9 9 1,3-2 4-16,11-16 8 0,1-10 3 0,-7-7-12 16,-2-4-41-16,-13-11-169 31</inkml:trace>
  <inkml:trace contextRef="#ctx0" brushRef="#br0" timeOffset="355736.2098">14775 15819 487 0,'-3'-4'269'0,"-10"-2"-32"16,-2 1-45-1,-3 0-40-15,-3 5-20 0,-1 3-36 0,0 5-15 16,0 5-30-16,4-1-12 16,11 5-26-16,5-1-7 15,12 1-6 1,3-2 2-16,4-9 10 0,7-1 2 15,4-14 3 1,3-6 1-16,7-4-5 16,1-5-2-16,5 4-9 15,1 6-2-15,-2 9-9 0,-6 6 12 0,-7 14 13 16,-5 3 6 0,-15 11 45-1,-6 1 1-15,-13 3 14 0,-11-3 0 16,-8-3-29-1,-3-5-9-15,-2-15-20 16,4-3-42-16,9-12-185 16</inkml:trace>
  <inkml:trace contextRef="#ctx0" brushRef="#br0" timeOffset="356225.465">15470 15428 772 0,'-35'30'373'0,"-25"24"-143"0,6 21-107 16,11 7-28-16,27 13-44 15,15 0-13 1,20-11-14-16,10-9-4 0,7-30-25 15,6-13-61-15</inkml:trace>
  <inkml:trace contextRef="#ctx0" brushRef="#br0" timeOffset="356547.287">15637 15627 843 0,'-10'-6'404'0,"-14"1"-138"0,-3 8-92 15,-1 13-83-15,0 10-36 16,8 15-51-16,5 4-9 16,13 9-4-16,6 0 2 15,15-2 3-15,7-7 4 16,7-16 8-16,1-12 5 0,-1-17 15 15,-3-7 7 1,-13-17 30-16,-4-6 11 0,-23-12 6 16,-11-3-4-1,-17 0-34-15,0 7-16 0,-1 12-21 16,4 12-63 0,22 18-240-16</inkml:trace>
  <inkml:trace contextRef="#ctx0" brushRef="#br0" timeOffset="356852.5543">15856 15749 1070 0,'-11'-8'461'0,"-13"-6"-259"0,-1 5-53 0,-1 9-85 16,1 5-28-16,4 14-32 15,4 6-6-15,10 12-5 16,7 5-2-16,14 4 2 16,10-2 4-16,11-15 12 15,5-11 9-15,2-18 28 16,1-9 15-16,-6-16 16 16,-9-4-2-16,-13-10-15 15,-10-2-16-15,-15 5-27 16,-5 2-11-16,-12 13-88 15,-1 9-97-15</inkml:trace>
  <inkml:trace contextRef="#ctx0" brushRef="#br0" timeOffset="357135.7575">15939 15525 657 0,'-9'4'354'16,"-8"4"-50"-16,9 8-199 16,8 5-27-16,13 3-17 15,9 1-2-15,7-7 8 16,1-2 8-16,-7-16 9 15,2-2 12-15,-16-10 0 16,-3-6-7-16,-6-2-26 16,-13-6-24-16,2 4-41 15,-5 6-67-15</inkml:trace>
  <inkml:trace contextRef="#ctx0" brushRef="#br0" timeOffset="357468.4886">16115 15412 872 0,'6'-2'447'0,"16"12"-118"16,4 7-125-16,14 23-103 15,3 16-22-15,-8 16-30 16,-7 16-7-16,-26 20-6 16,-14 1-8-16,-19-8-11 15,-5-11 1-15,8-34 0 0,6-12 0 16,14-22 14-16,5-9-41 15</inkml:trace>
  <inkml:trace contextRef="#ctx0" brushRef="#br0" timeOffset="359969.5851">1782 17139 677 0,'6'1'379'0,"19"-1"-29"0,12 3-174 16,19-3-88-16,5 1-28 15,-4-1-40 1,-9-3-3-16,-13 3-132 0,-9-4-149 15</inkml:trace>
  <inkml:trace contextRef="#ctx0" brushRef="#br0" timeOffset="360163.0131">1765 17285 724 0,'8'3'409'0,"10"-3"-44"0,28 0-195 16,16-1-8-16,10-3-65 16,-7 1-31-1,-8 3-38-15,-13 1 5 0,-9 3-141 16</inkml:trace>
  <inkml:trace contextRef="#ctx0" brushRef="#br0" timeOffset="360919.299">2549 17050 954 0,'7'9'394'0,"1"9"-233"16,6 11-28-16,-3 12-44 0,-10-1-16 16,1 4-33-16,-9-7-6 15,1-10-9-15,3-7-5 16,1-19 3-16,2-6-11 16,3-20-13-16,2-7-3 0,5-2-12 31,0-1 8-31,8 13 0 15,1 4 2-15,0 13 15 16,4 8 4-16,-5 9 8 16,-2 10 1-16,-8 5-13 15,-4 2-1-15,-5-1 1 0,-5-3-1 16,4-5 1-16,0-8-1 16,6-14-10-16,3-9-5 15,6-18-2-15,3-6-2 16,6-1 7-16,2 1 1 15,3 10-4-15,2 8 14 16,-2 14 14-16,-4 7 9 0,-2 15 17 16,-4 3-10-16,-6 6-7 15,0 1-5-15,-5-4-11 16,-5-2-2-16,2-6-69 16,-3-2-102-16</inkml:trace>
  <inkml:trace contextRef="#ctx0" brushRef="#br0" timeOffset="361489.4615">3436 17209 847 0,'1'-9'392'0,"-3"-10"-174"16,-4-2-33-16,-12-2-51 15,-6 0-21-15,-9-1-21 16,-7 5-12-16,-5 5-33 16,1 4-15-16,8 15-30 15,4 1-8-15,10 15-12 16,6 3 2-16,12 3 8 16,7 7 6-16,15-3 8 0,7-2 1 15,9-5 2-15,1-7 0 16,3-12 2-16,-3-6 2 15,-1-13 2-15,-1-6 2 16,-5-10 2-16,-2-3 0 16,-10 4-1-16,-5 4-16 15,-12 9 31-15,-5 9-1 0,-2 8-5 16,-1 8 13 0,5 14-36-16,3 5-1 15,6 2 2 1,6 2-1-16,4-3 0 15,1 0-1-15,6-3 10 0,1-3-60 16,1-9-173-16,-2-7-279 0</inkml:trace>
  <inkml:trace contextRef="#ctx0" brushRef="#br0" timeOffset="361678.1244">3568 17210 799 0,'3'0'471'15,"1"0"-1"-15,11 9-321 16,4 5-56-16,6 5-39 0,3 2-17 16,0 6-12-16,-2 3-4 15,-1-2-10 1,-4-3-8-16,-5-10-79 0,2-7-60 16,-5-9-181-16,2-5-208 15</inkml:trace>
  <inkml:trace contextRef="#ctx0" brushRef="#br0" timeOffset="361851.0358">3844 17220 747 0,'-8'0'434'15,"-7"-2"-73"-15,-2 9-135 0,-3 3-33 16,-2 8-54-16,-1 2-24 0,-1 9-32 16,-1 1-15-16,-3 5-29 15,0-2-12-15,5-5-14 16,5-4-4-16,7-9 6 15,4-5-42-15</inkml:trace>
  <inkml:trace contextRef="#ctx0" brushRef="#br0" timeOffset="365193.5968">4380 17141 646 0,'10'0'287'0,"25"0"-116"0,7 0-35 15,27 0-22-15,13 0-30 0,16-2-50 16,4 0-7-16,-17 2-18 0,-12-2-37 31,-28 2-104-31,-14 1-107 16</inkml:trace>
  <inkml:trace contextRef="#ctx0" brushRef="#br0" timeOffset="365421.6496">4494 17200 381 0,'-10'2'282'15,"-6"3"22"-15,13 0-137 16,11 2-9-16,25 1-55 0,11-1-19 16,28-4-29-16,13 1-17 15,10-4-18-15,-6 1-3 16,-19 0-3-16,-10-1-55 16,-18 0-191-16</inkml:trace>
  <inkml:trace contextRef="#ctx0" brushRef="#br0" timeOffset="365723.8022">4915 17017 753 0,'6'-5'391'15,"9"-4"-138"-15,8 12-95 16,4 3-30-16,13 12-66 16,-7 8-9-16,-2-1-23 15,-7 7-3-15,-14 0-5 16,-6-2-2-16,-13-2 4 0,-8-3 4 16,-11-7 4-16,-4-3-1 15,0-5-5-15,2-2-6 16,0-3-20-1,7-1-55-15,-9-1-245 16</inkml:trace>
  <inkml:trace contextRef="#ctx0" brushRef="#br0" timeOffset="366146.2651">4539 17044 551 0,'-3'-5'325'16,"-8"0"-71"-16,-4 0-54 0,-5 2-36 15,-8 9-53 1,5 6-19-16,-6 10-41 15,7 2-6-15,15 8-7 16,10 8-5-16,20 0 1 0,7 1-4 16,10-6-9-16,-1-7 19 15,10-10-361-15</inkml:trace>
  <inkml:trace contextRef="#ctx0" brushRef="#br0" timeOffset="369721.4335">6043 16835 456 0,'-2'-1'253'0,"1"0"-37"16,-2 0-55-16,2 1-52 16,-1 0-25-16,-2 0-39 15,-19 1-9-15,-42 1-13 16,23-5-7-16,-11-4-6 16,-3-3-2-16,4 0-5 15,4 6-3-15,13 8-9 0,6 9-2 16,13 9-3-16,6 3 1 15,5 2-1-15,4-2 2 16,1-2 2-16,3-3 1 16,2-5 13-16,0-4 8 15,5-4 25-15,-1-4 12 16,10-8 4-16,5-2-5 0,14-7-24 16,9 3-12-1,13 11-8-15,6 7 0 16,-4 16 8-16,-4 5 0 15,-19 13 4-15,-17 3 3 16,-26 4 19-16,-15 2 6 0,-17-5 9 16,-5-4-1-16,-12-13-9 15,-5-11 1-15,-3-20-6 16,0-14-2-16,17-13-16 16,12-3-13-16,18 2-42 15,11 3-25-15,13 11-31 16,10 3-13-16,16 8-36 0,11 8-57 15</inkml:trace>
  <inkml:trace contextRef="#ctx0" brushRef="#br0" timeOffset="370368.9673">6405 17172 433 0,'-4'-5'285'0,"-7"-5"4"16,-2 0-63-16,-10-1-59 15,-6 1-25-15,-7 4-36 16,-4 5-19-16,1 9-41 0,3 7-20 15,9 6-26-15,8 1-4 16,17 4-5-16,6 2 0 16,18 0 4-1,8 0 4-15,12-5 5 0,2-1 3 16,4-8-17-16,228-167-1352 109,-276 145 1651-93,-2 4-62-16,-5 0 31 0,-4-9-55 16,-10 5-77-16,-2 0-34 15,-4 4-43 1,7 6-18-16,-2 2-24 15,3 9-12-15,9 1-11 0,4 2-1 16,7 2 5-16,7-3 3 16,10-1 9-16,-3-4 2 15,13-6 6-15,7-3-1 0,3-4 37 16,6-4 18 0,-3 2 10-16,-3 3 21 15,-9 2-13-15,-7 1-9 0,-9 5 15 16,-5 2-9-16,-9 3-21 0,-3 3-6 15,-11 1-24-15,-3 2-7 0,-9 1 10 16,-1-1-41-16,0-3-97 31</inkml:trace>
  <inkml:trace contextRef="#ctx0" brushRef="#br0" timeOffset="371174.8883">7258 16718 672 0,'-13'-5'327'0,"-20"3"-100"0,-11 4-63 16,-13 19-38-16,-2 12-25 15,4 28-42-15,11 12-12 16,22 12-25 0,13 0-3-16,22-12 1 0,11-5-7 15,21-12 4-15,5-9 3 16,16-16 8-16,4-8-40 0,-1-17-204 16</inkml:trace>
  <inkml:trace contextRef="#ctx0" brushRef="#br0" timeOffset="371519.1053">7330 17122 665 0,'-10'-26'321'0,"0"-24"-93"0,10 1-57 31,12 8-32-31,8 8-15 0,10 13-41 0,3 13-16 16,4 21-43-16,0 8-12 16,-13 8-10-16,-10 5 6 15,-23 0 14-15,-11 5 4 16,-13 0 6-16,1-5-5 0,7-11-9 16,3-5-3-16,12-11-8 15,7 1-2 1,7-3-2-16,8-1 2 15,10-3 3 1,4 0 2-16,9-2-3 16,7-2 7-16,9 0-76 15,1 0-64-15,1-2-225 16</inkml:trace>
  <inkml:trace contextRef="#ctx0" brushRef="#br0" timeOffset="371770.8356">7859 17056 523 0,'-3'-10'330'0,"-7"-10"-2"0,-8 1-72 16,-9 2-62-16,-3 8-44 16,-6 7-60-16,-2 7-24 15,1 10-47-15,4 2-16 16,11 11-21-16,8-1-6 16,17 6 8-16,9-1 4 0,17-2 10 15,4-3 4-15,10-11 7 16,4-6 5-16,-9-16 8 15,1-4 4-15,-13-11 3 16,-13-4-1-16,-6 1-3 16,-8-2-7-1,-9 5-38-15,-1 7-68 0</inkml:trace>
  <inkml:trace contextRef="#ctx0" brushRef="#br0" timeOffset="372030.1813">7886 16910 762 0,'-6'0'349'16,"-2"4"-173"-16,-2 4-62 16,9 6-77-16,1-1-10 0,10 2 11 15,10-4 16-15,1-9 35 16,5-3 1-16,-5-7 9 15,-10-1-5 1,-7-3-27-16,-6 2-15 16,-8 2-36-16,-4 1-7 0,5 7-122 15,-3-3-168-15</inkml:trace>
  <inkml:trace contextRef="#ctx0" brushRef="#br0" timeOffset="372264.2494">7982 16771 622 0,'7'-6'401'0,"12"-2"7"16,3 6-181-16,8 14-113 0,9 11-32 16,7 21-28-16,2 9-11 15,-13 14-16-15,-7 7-8 16,-23-4-8-16,-10-4 1 15,-17-10 5-15,-4-8 2 16,-8-13 3 0,0-6 2-16,0-10-40 15,2-10-72-15</inkml:trace>
  <inkml:trace contextRef="#ctx0" brushRef="#br0" timeOffset="372821.8564">8707 16949 759 0,'-1'-3'409'0,"2"-3"-116"0,-1 7-107 16,0-1-95-16,1 17-38 0,7 52-17 15,1-23-4-15,3 1-10 16,-3 0-2-16,-2-9 4 16,-2-5 18-16,-3-11-104 15,-2-7-100-15</inkml:trace>
  <inkml:trace contextRef="#ctx0" brushRef="#br0" timeOffset="373001.5586">8518 17110 913 0,'11'-5'438'0,"27"-8"-141"0,16 0-91 15,20 3-57-15,5 5-32 16,-4 5-57-16,-13 4-16 15,-18 9-48-15,-9 0-36 16</inkml:trace>
  <inkml:trace contextRef="#ctx0" brushRef="#br0" timeOffset="374844.3594">9374 16862 707 0,'-8'-7'379'0,"-7"-5"-94"16,6 8-110-16,2 4-29 15,0 15-65-15,6 9-22 16,11 19-29-16,10 9-5 0,32 2-2 16,9-2-5-16,6-7-4 15,-7-5 0-15,-30-9 4 16,-20-4 3-16,-26-10 6 16,-21-4 2-16,-23-9 1 15,0-4-5-15,4-10-7 16,10-6-5-1,28-5-20-15,6-2-7 0,22-5-8 16,17-5-1-16,15-3 13 16,12-4 4-16,9-5 6 15,-2 4 2-15,-16 1 14 16,-16 3 3-16,-35 8 2 0,-18 2-2 16,-27 8-14-16,-3 5-4 15,2 7-4-15,7 7-5 16,22 11-95-16,16 6-88 15</inkml:trace>
  <inkml:trace contextRef="#ctx0" brushRef="#br0" timeOffset="375747.1816">10049 16996 512 0,'-16'-3'305'0,"-20"4"-31"0,-3 8-42 15,-3 3-90-15,8 5-36 16,13 4-64-16,8 1-21 16,24 6-9-16,13-2-6 15,24 0 3-15,9-6 5 16,3-9 2-16,-3-1 2 0,-14-11 6 16,-5-4 2-1,-8-6 3-15,-4-8-1 0,-6-1-3 16,-7-5-4-1,-13 5-7-15,-6 5-4 16,-9 4-9-16,-3 4 0 0,-3 6 1 16,-1 1 0-16,2 0 1 15,5 6-3-15,8 0-3 16,2 1-1-16,3 0-1 16,1-2 2-16,1 2 3 0,1-2 0 15,2-4 6 1,-1 0 2-16,-2-2-2 15,0 0 0-15,0 0-6 0,18 2-3 16,38 4-1-16,-25 0 1 16,6 2 3-1,-4-3 0-15,4 1 1 0,-1 0 1 16,-11-5 1-16,-1 1 2 16,-13-1 3-1,-5-3 6-15,-5-2 29 16,-1 2 0-16,0-1 0 0,0 3-7 15,0 0-28-15,0 0-2 0,0 0-10 16,0-1-57 0,-1 1-286-16</inkml:trace>
  <inkml:trace contextRef="#ctx0" brushRef="#br0" timeOffset="376245.1658">10425 17058 828 0,'0'-2'422'0,"2"-3"-161"16,12 5-120-16,9 2-33 0,15 7-58 16,4 4-4-16,3 8-11 15,-5 0-4-15,-21-1 17 16,-7 3 18-16,-23-5 25 15,-9-2 3-15,-17-3-22 16,-7-4-17-16,2-7-52 16,7-2-65-16</inkml:trace>
  <inkml:trace contextRef="#ctx0" brushRef="#br0" timeOffset="376730.5704">11127 16626 739 0,'-26'6'324'0,"-36"20"-162"16,1 8-60-16,10 22-25 0,9 14-7 16,32 15 0-16,14 3-7 0,29-10-17 15,12-10-6-15,21-25-3 16,8-8 0-1,-3-17-84-15,4-8-106 16</inkml:trace>
  <inkml:trace contextRef="#ctx0" brushRef="#br0" timeOffset="377077.7235">11419 16849 521 0,'-6'-1'293'0,"-17"0"-47"0,-5 3-59 16,-3 10-69-16,0 0-40 15,4 10-42-15,4 4-13 0,10 5-6 31,5 5 3-31,17-2 1 0,11 1 11 0,18-9 18 16,6-3 6-16,3-12 6 31,-2-7-5-31,-13-7-6 0,-12-6-2 0,-20-6-7 32,-14-3-6-32,-24-6-17 15,-4 3-9-15,-5 2-10 16,11 1-50-16,15 13-455 15</inkml:trace>
  <inkml:trace contextRef="#ctx0" brushRef="#br0" timeOffset="377419.8415">11741 16979 734 0,'-9'-12'344'0,"-12"-14"-141"16,3 3-38-16,-3 7-62 15,3 6-34-15,-3 11-51 16,0 7-20-16,3 13-13 16,3 8-2-16,10 9 7 15,8 2 5-15,18 2 2 16,9-8 12-16,13-9 24 15,-1-7 7-15,1-18 15 16,-4-4-2-16,-9-14 9 16,-8-5 1-16,-16-3-8 15,-11-4-9-15,-17 3-29 16,-1-2 6-16,-2 7-121 0,5 5-130 16</inkml:trace>
  <inkml:trace contextRef="#ctx0" brushRef="#br0" timeOffset="377719.082">11924 16816 816 0,'-10'-1'382'16,"-10"-4"-157"-16,8 6-135 0,5 5-35 16,9 3-15-16,9 3 2 15,8 1 12 1,4 1 9-16,1-3-1 0,-2-6-3 16,-10-5 3-16,-8-5-8 15,-8-7-18-15,-8 1-9 16,-4-4-53-16,2 5-69 15</inkml:trace>
  <inkml:trace contextRef="#ctx0" brushRef="#br0" timeOffset="378005.299">12077 16692 1085 0,'8'-1'480'0,"15"6"-234"0,1 11-78 16,2 22-73-16,6 15-20 15,-2 24-31 1,-5 5-9-16,-11 3-17 0,-13-4-7 15,-15-22 1-15,-2-8 3 16,0-22-7-16,-1-9-42 16,-2-14-161-16</inkml:trace>
  <inkml:trace contextRef="#ctx0" brushRef="#br0" timeOffset="378529.197">12621 17006 777 0,'1'0'357'0,"8"3"-130"16,8-1-55-16,17 1-59 15,11 0-11-15,12-1-45 16,5 2-17-16,-1 0-16 16,-6-4-6-16,-19 2-39 0,-9-1-47 15,-13 1-166-15,-7 3-162 16</inkml:trace>
  <inkml:trace contextRef="#ctx0" brushRef="#br0" timeOffset="378737.6875">12662 17130 482 0,'7'5'336'0,"1"-3"-19"0,15 4-70 15,13-1-12-15,17-5-53 16,8 4-17-16,11-4-50 15,-7 2-23-15,-14-1-36 16,-4-2-49-16</inkml:trace>
  <inkml:trace contextRef="#ctx0" brushRef="#br0" timeOffset="379350.7116">13598 16870 745 0,'-20'-6'379'0,"-15"-7"-126"16,-6 13-129-16,1 9-38 0,7 11-59 15,6 9-15 1,16 13-12-16,7 4-2 15,18 2 0-15,14 1 2 16,22-8 10-16,4-7 10 16,10-15 19-16,-1-12 6 0,-9-16 39 15,-7-8 10 1,-18-12 13-16,-14-11 3 16,-27-8-33-16,-12-6-18 0,-20-1-32 15,-1 8-12-15,-7 20-19 16,2 12-5-16,9 19-119 15,4 10-118 1</inkml:trace>
  <inkml:trace contextRef="#ctx0" brushRef="#br0" timeOffset="379562.9274">13872 17150 1179 0,'2'1'554'0,"3"3"-227"16,-3-3-115-16,-2-1-103 16,0 0-47-16,0 0-23 15,0 0-49-15,0 0-175 0</inkml:trace>
  <inkml:trace contextRef="#ctx0" brushRef="#br0" timeOffset="380232.9476">14034 16887 554 0,'-1'-6'318'15,"7"-7"-37"-15,4-1-66 16,11-4-55-16,4 1-22 16,6 5-34-16,4 1-17 15,3 15-39-15,4 8-20 16,-11 9-26-16,-8 7-2 16,-22 2 0-16,-14 0 2 15,-17 3 6-15,-8-6 1 16,6-8 1-16,5-5 2 0,11-12 6 15,12 1-4 1,13-3-7-16,8-7-2 0,18 1-10 16,2 3 0-16,4 4 7 15,4 12 0-15,-8 9 2 16,-6 4 4-16,-18-1 13 0,-17 0 14 16,-26-4 22-16,-10 5 5 15,-10-10-1 1,5-5-11-16,13-7-13 15,2-9-5-15,12-4-31 0,3-1-55 16</inkml:trace>
  <inkml:trace contextRef="#ctx0" brushRef="#br0" timeOffset="383602.2416">14862 17046 797 0,'-9'-16'367'0,"-12"-13"-158"0,-6-4-31 16,-6-1-53-16,2 8-30 16,0 8-51-16,3 12-19 15,10 17-32-15,-1 11-9 16,7 14-4-16,8 8 2 16,6 0 8-16,11-6 2 15,15-6 4-15,3-10 2 0,15-12 7 16,0-5 6-1,-2-16 10-15,-7-7 5 16,-14-11 1-16,-7-8-2 16,-9 0-6-16,-8 0 9 15,-10 7 8-15,-2 11-1 16,-5 12-7-16,3 10-14 0,3 19-16 16,4 7-5-1,8 5 4-15,6 4-2 0,15-3 5 16,5-1 0-16,6-2 0 15,-2-4-20-15,-1-4-214 16</inkml:trace>
  <inkml:trace contextRef="#ctx0" brushRef="#br0" timeOffset="383851.631">15116 17127 630 0,'0'0'353'0,"-2"1"-24"16,9 7-175-16,5 4-20 0,3 6-21 16,8 4-22-1,-2 1-29-15,4 4-14 0,-1-1-24 16,-3-2-9-16,1-4-60 15,-5-5-75-15,-2-10-238 16</inkml:trace>
  <inkml:trace contextRef="#ctx0" brushRef="#br0" timeOffset="384093.969">15306 17155 452 0,'-2'-4'285'0,"-4"1"-21"16,0 2-47 0,-3 2-66-1,1 5-26-15,-7 7-22 0,-5 4-3 0,-3 7-8 16,-6 3-3 0,-2 5-11-1,5 1-11-15,-1-4-27 0,6-3-14 16,12-14-47-1,2-4 183-15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6T08:29:49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 7170 587 0,'6'0'302'0,"5"-5"-65"16,6-3-30-16,9-14-54 15,-2-7-28-15,-2-17-56 16,0-3-19-16,-6-9-20 16,-1-5-4-16,-4-2-5 15,-5 2 20-15,-7 8 15 16,-4 14 9-16,-3 19 9 15,1 8-24-15,-2 21-28 16,3 10-13-16,5 21-18 16,2 15 0-16,16 22 4 15,6 3 2-15,16 3 3 16,2-8 2-16,2-20 2 0,-1-7 1 16,-8-19 1-16,-4-9 8 15,-1-15-83-15,-8-6-63 16,-14-13-378-16</inkml:trace>
  <inkml:trace contextRef="#ctx0" brushRef="#br0" timeOffset="148.0542">1739 6955 636 0,'-5'3'351'0,"-2"0"-86"16,10 7-75-16,16 4-115 15,9 1-26-15,16 5-25 16,6-6-7-16,6-2-16 15,-4 1-91-15</inkml:trace>
  <inkml:trace contextRef="#ctx0" brushRef="#br0" timeOffset="295.021">1629 6902 964 0,'-1'0'387'15,"0"-4"-235"-15,9 4-143 0,9 2-19 16,16 5-51-16,7 1-104 16</inkml:trace>
  <inkml:trace contextRef="#ctx0" brushRef="#br0" timeOffset="600.2295">2233 7072 1114 0,'6'4'433'16,"13"8"-291"-16,-1-2-51 0,7-9-32 16,3-1-14-16,-1-4-21 15,3-4-3-15,-10-8 7 16,-6 1 3-16,-14-5-1 16,-10-5-6-16,-11 10-23 15,-2-4-8-15,-1 13-12 16,1 4-1-16,5 2-3 0,2 12-2 31,1 0-4-31,4 14 0 0,2 7 8 0,1 1 7 16,5 9 16-16,3 1 8 15,7 1 9-15,2 2-2 16,7-6-7 0,-2-6 13-16,1-11-228 15</inkml:trace>
  <inkml:trace contextRef="#ctx0" brushRef="#br0" timeOffset="898.7704">2801 7053 1226 0,'-14'13'509'0,"-22"10"-313"15,-1 0-69-15,1-9-69 16,5-8-18-16,7-11-39 0,1-9-23 16,3-12-27-16,3 0-9 15,11 2 14-15,9 3 4 16,12 8 34-16,3 7 9 16,10 8 30-16,1 6 26 15,6 14 7-15,5 1 3 16,-8 7 2-16,-1 1-8 15,-6-7-23-15,-2 1 24 0,5-8-647 16</inkml:trace>
  <inkml:trace contextRef="#ctx0" brushRef="#br0" timeOffset="1906.4072">4070 7489 435 0,'3'-2'252'0,"7"-7"-31"15,-3-2-25-15,-4-5-38 16,-2-4-11-16,3 0-9 16,-7-2-3-16,-8-5-13 15,-2 4-11-15,-9 6-30 16,-3 4-14-16,-1 13-36 0,-3 6-17 16,-5 15-17-16,5 4-7 15,10 10 0-15,8-1 0 16,17 1-1-1,10-2 6-15,11-10 1 0,3-5 4 16,4-13 4-16,-3-6 1 16,-3-5 0-16,-4-4 1 0,-8-6-1 15,-4-4 0-15,-7-3 1 16,-1 0-2-16,-6 7-4 16,1 5-7-16,-3 14-25 15,3 9-2-15,3 7 2 16,4 4 7-1,8-3 23-15,3 2 2 0,10-6-53 16,2-1-93-16</inkml:trace>
  <inkml:trace contextRef="#ctx0" brushRef="#br0" timeOffset="2171.0542">4291 7501 1103 0,'0'-2'488'16,"4"4"-257"-1,6 6-90-15,12 8-96 0,3 0-14 16,11 8-4-16,-2-1-4 15,-4 1-5 1,-5 1-2-16,-7-7-80 16,1-4-76-16,-4-7-321 15</inkml:trace>
  <inkml:trace contextRef="#ctx0" brushRef="#br0" timeOffset="2360.663">4514 7518 1058 0,'-4'3'463'16,"-13"5"-232"-16,1 2-55 0,-6 12-72 15,-6 1-28-15,-2 4-43 16,-1 8-11-16,2-6-13 16,5-3-4-16,12-6-65 15,2-8-101-15</inkml:trace>
  <inkml:trace contextRef="#ctx0" brushRef="#br0" timeOffset="2769.3599">4725 7341 903 0,'0'-2'404'0,"8"-1"-202"16,8 0-52-16,26 0-77 16,6 2-17-16,4 1-23 0,0 0-6 15,-7 4-12-15,-11-1-2 16,-5 0-52-16,-2 1-65 15,-14-3-227-15</inkml:trace>
  <inkml:trace contextRef="#ctx0" brushRef="#br0" timeOffset="3035.3929">4830 7484 715 0,'1'3'370'0,"2"0"-66"16,13-3-147-16,10 2-35 16,6 2-19-16,3-3-24 0,2 3-29 15,-4-1-9 1,-3-5-13-16,2-1-6 15,-11-1-7-15,-1-2 0 16,-10 1-80-16,-7 4-127 0</inkml:trace>
  <inkml:trace contextRef="#ctx0" brushRef="#br0" timeOffset="4667.1196">5698 7529 701 0,'-4'0'286'0,"14"5"-157"15,29 1-62-15,54 3-48 16,24 0 16-16,88-5 14 16,42-4 4-16,80-3 4 15,42 3-10-15,37 3-25 16,13-2-9-16,6 1-7 16,16-1-2-16,-13 0 1 15,-19 6 0-15,-43 0 0 16,-38 1 0-16,-72-1 1 0,-31 0 0 15,-43 1 1 1,-32 0-1-16,-37 2-22 0,-19 2-137 16</inkml:trace>
  <inkml:trace contextRef="#ctx0" brushRef="#br0" timeOffset="6227.4668">6297 6853 309 0,'13'-4'248'0,"5"-3"67"16,-1-1-27-16,-12 2-48 15,-6 2-43 1,-9-1-85-16,-7 3-36 0,-13 1-56 16,-4 1-7-16,-4 1-7 15,-1 4-3-15,0 3-5 16,2 4-4-16,6 8-3 0,4 2 0 16,10 3-1-16,2 1 2 15,10-1 0 1,-3-1 0-16,5-3 2 0,3-2 0 15,0-1-1 1,7-4 1-16,1-9 3 16,-3-4 3-16,6-5 3 15,2-4 2-15,0 0-1 16,6 3-3-16,-1 3 0 16,1 5 1-16,3 5 1 15,-1-1 0-15,6 9 0 16,0 1-2-16,-1 4-1 15,-4 5 1-15,-9-2 1 16,-5 3 4-16,-15-1 22 16,-8-1 7-16,-16 0 18 0,-7-3 4 15,-5-10-8-15,0-5-4 16,9-13-14-16,5-4-9 16,16-5-44-16,7 2-53 0,16 3-288 15</inkml:trace>
  <inkml:trace contextRef="#ctx0" brushRef="#br0" timeOffset="7105.9607">6724 7076 501 0,'-2'-2'268'0,"-5"0"-50"15,-5-1-16-15,-6 2-31 16,-4 1-21-16,-6 4-44 16,-1 3-21-16,2 6-46 15,1 5-13-15,8 6-17 16,10 5-7-16,12 2-1 15,9 1-1-15,18-6 1 16,5-5-1-16,10-11-9 16,5-6-30-16,-2-7-70 15,-5-6-36-15,-8-10-36 0,-5-2 32 16,-11-4 73 0,-5 0 42-16,-7 3 126 0,-8 2 31 15,-4 10 40-15,-3-2 7 16,-5 10-70-1,1 1-26-15,-7 0-42 0,-1 5-11 16,3 2-17-16,-5 2-6 16,4 5-11-16,2-1-3 0,9 5 5 15,5-1 2-15,9-4 9 16,4 0 7-16,10-10 5 16,5-3-1-16,5-8 1 15,-4-5-3-15,0-4-3 16,-4-1-2-16,4 2-4 15,1 6 0-15,-6 9-2 16,0 2 3-16,-5 14 8 16,-4 2 9-16,-7 3 18 15,-6 3 5-15,-5-4 8 16,-7 2-2-16,-3-4-11 16,-6-2-7-16,0-4 12 15,-3-5-60-15</inkml:trace>
  <inkml:trace contextRef="#ctx0" brushRef="#br0" timeOffset="7593.9732">7484 6775 887 0,'-13'6'390'0,"-12"9"-188"16,-7 9-55-16,0 16-66 15,1 5-23-15,-1 10-40 16,10 1-9-16,16 4-2 16,7 1-2-16,20-5 1 15,2-3-1-15,13-12-3 16,3-7 13-16,11-18-150 16,11-8-310-16</inkml:trace>
  <inkml:trace contextRef="#ctx0" brushRef="#br0" timeOffset="7897.9853">7628 7142 670 0,'-11'-16'375'15,"-7"-20"-75"-15,6-1-102 0,16 6-104 16,5 2-17-16,13 11-20 15,4 9-10-15,2 13-13 0,1 12-19 16,-11 12-1-16,-10 4 6 16,-20 9 8-1,-11-1 1-15,-13 3-8 0,0-3-4 16,7-11-5-16,8-6-2 16,14-13-7-16,9-5-2 15,16-3-4 1,11-2-2-16,14-1-1 0,3-1-21 15,2-1-101-15,-2 0-90 16</inkml:trace>
  <inkml:trace contextRef="#ctx0" brushRef="#br0" timeOffset="8158.1712">7993 7065 829 0,'-13'-8'457'0,"-10"-6"-96"0,0 6-184 15,3 8-53 1,-3 10-79-16,2 4-24 0,5 11-23 16,1 1-1-1,10 7-1-15,0 2 0 0,11-3 1 16,9-2 0-16,7-13 4 16,9-6 5-16,2-14 10 15,-3-6 6-15,-4-12 21 16,-6-4 4-16,-15-5 3 15,-5 0-6-15,-10 4-22 16,-4 4-53-16,-1 6-201 16</inkml:trace>
  <inkml:trace contextRef="#ctx0" brushRef="#br0" timeOffset="8410.5258">8022 6903 943 0,'-3'3'369'0,"-1"6"-246"0,3 0-47 15,10 8-33-15,7 0 7 16,6-6 12-16,7-4 17 16,-4-7 42-16,-2-7 8 15,-9-7 13-15,-10-3-10 0,-16-6-43 16,-7 1-25-1,-11 6-45-15,-2 4-14 0,6 11-97 16,3 3-100 0</inkml:trace>
  <inkml:trace contextRef="#ctx0" brushRef="#br0" timeOffset="8633.4727">8145 6810 736 0,'11'-3'428'16,"7"-6"-47"-16,12 18-254 0,2 8-54 15,6 21-38-15,2 13 2 16,-12 13-5-16,-3 4-5 16,-23 1-11-16,-12-3 0 15,-16-7 4-15,-7-6 2 16,2-9-4-1,3-7-1-15</inkml:trace>
  <inkml:trace contextRef="#ctx0" brushRef="#br0" timeOffset="9101.8967">8731 7026 700 0,'3'-4'421'16,"2"1"-90"-16,1 5-90 16,1 15-136-16,-1 10-54 15,4 13-26-15,-3 3-3 16,-4 3-8-16,1 0-3 16,-8-3-1-16,3-6-22 0,-6-14-142 15</inkml:trace>
  <inkml:trace contextRef="#ctx0" brushRef="#br0" timeOffset="9245.2284">8590 7174 1232 0,'8'0'472'0,"19"4"-314"16,10 0-50-16,22 0-35 15,-1 0-9-15,12-4-42 16,-2-4-40-16</inkml:trace>
  <inkml:trace contextRef="#ctx0" brushRef="#br0" timeOffset="9651.0605">9121 7008 1037 0,'0'0'480'16,"1"-3"-187"-16,15 10-209 15,9 12-51-15,17 2-23 16,6 11 5-16,-5 3 3 16,-6-7-1-16,-22 4-10 15,-11-3-5-15,-14-2-1 16,-11 0 1-16,-12-12 0 15,-6-7-6-15,6-9-6 16,5-11-5-16,18-8-11 16,13-6-2-16,20-12-5 15,12-1-1-15,13-6 10 16,0 1 17-16,-9 7 53 16,-11 2 30-16,-25 8 57 15,-7 6-2-15,-27 5-33 16,-10 8-24-16,-15 12-52 0,-6 4-8 15,13 8-97-15,10-5-58 16</inkml:trace>
  <inkml:trace contextRef="#ctx0" brushRef="#br0" timeOffset="10433.428">9801 7099 880 0,'-11'-5'446'16,"-15"-7"-136"-16,-7 3-69 15,-8 5-112-15,1 6-40 0,4 8-58 16,5 5-14-16,11 5-13 16,7 3-2-16,9 2-7 0,16 3-3 31,19 2-3-31,11-7-2 0,17-8-55 15,-8-7-41 1,0-8-81-16,-8-3-45 16,-7-6-18-16,-1-5 40 15,-12-6 93-15,-1-1 80 16,-12-1 184-16,-3 2 45 16,-13 1 62-16,-4 1-8 15,-11 1-79-15,-1 6-35 0,1 8-69 16,0 1-27-16,6 10-39 15,1 1-8-15,3 3-2 16,8 4 4-16,5-8 8 31,-1-3 2-31,1-1 3 0,8 11 3 0,7-8 3 16,2-6 0-16,8-9-1 16,2-3-4-16,10 4-2 15,5 3-2-15,-1 7 1 16,-1 1 0-16,-10 2 4 15,-7 2 17-15,-15 4 44 16,-9 1 24-16,-11 1 43 0,-9 0-7 16,-13-1-35-1,-2-2-23-15,0-3-75 0,7-2-64 16</inkml:trace>
  <inkml:trace contextRef="#ctx0" brushRef="#br0" timeOffset="10910.1013">10513 6881 995 0,'-24'7'424'16,"-27"15"-227"-16,3 8-53 0,11 13-66 0,11 1-27 15,13 6-42-15,13 3-2 16,17 3-1-16,5-1 1 15,14-8-2-15,4-5-1 16,5-14-74-16,2-10-94 16</inkml:trace>
  <inkml:trace contextRef="#ctx0" brushRef="#br0" timeOffset="11238.4064">10789 7035 1061 0,'-12'-12'465'0,"-10"-7"-242"0,1 3-63 0,-1 7-98 32,1 9-32-32,2 13-36 15,-1 6-8-15,7 14 4 16,3 5 2-16,12 4 2 15,6 0 2-15,14 0-1 16,6-7 2-16,3-11 3 0,2-5 2 16,-5-17 10-16,1-4 5 15,-11-13 6-15,-5-4 37 16,-13-7 26-16,-14 0 0 16,-14-3-5-16,-3 6-39 15,-3 5-77-15,2 6-67 16</inkml:trace>
  <inkml:trace contextRef="#ctx0" brushRef="#br0" timeOffset="11557.7768">11091 7092 1118 0,'-8'-9'490'0,"-16"-6"-270"16,4 1-62-16,-3 9-106 16,3 5-40-16,8 8-44 15,-4 4-3-15,5 11 5 16,4 4 8-16,7 5 11 0,5 2 4 16,11-3 4-16,-3-6 3 15,19-11 13-15,4-4 4 16,2-10 35-16,2-9 19 15,-18-7 30 1,-7-6 11-16,-15-7-27 0,-5 4-21 16,-13-3-49-16,-5 4-63 15,3 7-159-15</inkml:trace>
  <inkml:trace contextRef="#ctx0" brushRef="#br0" timeOffset="12098.8618">11287 6949 672 0,'0'0'339'0,"-4"-2"-103"16,1 1-36-16,2 1-53 15,0 0-24-15,0 0-42 0,-4 2-17 16,-2 8-34-1,-14 28-11-15,29-30-9 0,2-5 1 16,0-3 6-16,7 0 3 16,-10-9 5-1,0 2 0-15,-5-2-6 0,-3 1-4 16,0 3-100-16,-4 3-119 16</inkml:trace>
  <inkml:trace contextRef="#ctx0" brushRef="#br0" timeOffset="12330.4062">11415 6902 855 0,'13'9'426'0,"6"3"-101"15,10 16-202-15,3 6-30 16,1 9-12-16,-2 5-11 16,-19 8-22-16,-12 1-16 15,-23-7-12-15,-8-1 1 16,-6-13-2-16,5-9-20 16</inkml:trace>
  <inkml:trace contextRef="#ctx0" brushRef="#br0" timeOffset="13272.6943">7855 7918 801 0,'-15'1'345'15,"-12"5"-176"-15,2 13-125 16,2 7-29-16,7 8-36 15,8 2-9-15,12 8 0 16,9-4 8-16,14-4 14 16,0-5 8-16,8-18 37 15,-1-7 36-15,3-18 90 16,-1-9 35-16,-8-9 36 16,-8-3-11-16,-14-6-54 15,-6-1-26-15,-13-2-61 0,-4 4-28 16,-6 9-44-16,0 6-6 15,3 14-131-15,4 4-94 16</inkml:trace>
  <inkml:trace contextRef="#ctx0" brushRef="#br0" timeOffset="13504.655">8182 8216 949 0,'-2'0'488'15,"-2"2"-100"-15,2 1-300 0,1-3-16 16,0 0-226-16</inkml:trace>
  <inkml:trace contextRef="#ctx0" brushRef="#br0" timeOffset="14157.4903">8303 7909 914 0,'0'-7'401'16,"5"-11"-194"-16,6 2-53 16,7 0-51-16,8 0-13 15,4 7-31-15,5 5-15 16,7 7-27-16,-5 6-7 16,-7 6-8-16,-10 1 0 0,-21 6 4 15,-8 0 2 1,-13 2 4-16,-4-2 0 0,3-6-1 15,8-1 0-15,9-11-8 16,8-4-2 0,15-2-3-16,4-3-3 0,12 6 0 0,6 5 1 15,4 7-1-15,-2 6 0 16,-14 3 4 0,-12 0 7-16,-27 1 38 15,-16 1 19 1,-16-1 25-16,-3-5 0 15,-1-6-29-15,10-10-16 0,13-2-10 16,5-1-51-16</inkml:trace>
  <inkml:trace contextRef="#ctx0" brushRef="#br0" timeOffset="20547.5205">11899 7484 976 0,'4'-11'404'16,"6"-14"-232"-16,5-1-49 0,5 12-55 16,-7 7-12-1,9 10-27-15,5 9-9 16,0 9 2-16,8 1-5 0,-4 3-5 16,-3-5 5-16,-1-8 3 15,1-8 8-15,-7-8 26 16,-3-5 7-16,-10-8 5 15,-1 0-6-15,-7 1-30 16,-5-2-12-16,-2 9-86 16,-6 3-72-16</inkml:trace>
  <inkml:trace contextRef="#ctx0" brushRef="#br0" timeOffset="20728.9213">11926 7655 970 0,'3'0'440'0,"10"1"-181"0,16-2-52 15,22-2-63-15,13-2-35 16,13-2-64-16,-8 2-15 0,-10 5-85 16,-6 0-111-1</inkml:trace>
  <inkml:trace contextRef="#ctx0" brushRef="#br0" timeOffset="21278.6139">12826 7306 505 0,'2'-11'261'16,"6"-11"-59"-16,5-2-37 15,9 2-26-15,6 3-12 0,11 7-24 16,2 9-6-16,4 10-40 15,0 8-8-15,-24 12-11 16,-7 7 4 0,-33 13 2-16,-16 6-3 15,-15 8-13-15,-8-4-9 0,18-11-11 16,11-7-3-16,22-18-7 16,11-6-3-16,13-6 1 15,4-7 3-15,15-4 15 16,5 0 4-16,9-5-1 15,3 0-3-15,-7-1-42 16,-1-4-103-16</inkml:trace>
  <inkml:trace contextRef="#ctx0" brushRef="#br0" timeOffset="21860.7306">13477 7378 618 0,'7'-3'305'0,"8"-3"-85"15,-2-3-33-15,-7 0-37 16,-1-3-10-16,-5-1-27 16,-1 1-14-16,-10-3-32 15,-8-1-17-15,-11 0-25 16,-2-1-11-16,-1 9-17 0,-1 5-10 15,7 9-14 1,2 4-4-16,14 8 4 0,10 2 1 16,10 0 9-16,8-3 6 15,10-4 9 1,-1-5 3-16,-3-6 6 16,-4-2 2-16,-8-7 2 15,0 2-2-15,-1 3-10 0,2 2-7 16,0 13-8-1,4 5-1-15,0 12 5 16,5 7 3-16,-5 5 3 0,-5-1 5 16,-12-7 6-16,-12-6 13 15,-16-5 32-15,-7-4 13 16,-7-8 11-16,0-1-4 16,3-13-20-16,5-8-14 15,13-5-52-15,8-4-75 16</inkml:trace>
  <inkml:trace contextRef="#ctx0" brushRef="#br0" timeOffset="22526.4506">13932 7150 575 0,'9'-1'319'0,"6"1"-78"15,1 8-96-15,-2 8-37 0,-5 7-38 16,-4 4-11-16,-7-2-6 15,-2-3-8-15,-3-6-7 16,0-8-3-16,5-5 4 16,2-7-2-16,4-11-6 15,7-3-8-15,6-10-20 16,1 1-5-16,7 3-5 16,-1 2 0-16,-6 13 7 15,3 7 2-15,-7 9 13 16,-7 4 4-16,-6 9-1 15,-3-1 1-15,-5 3-7 16,4 0-1-16,1-6-3 16,2-3-1-16,2-8-3 0,4-4 1 15,5-8 0-15,0-6 1 16,3-10 1-16,2 2 0 16,3 2-3-16,-4 3 2 15,-4 12 6 1,1 4 1-16,-10 11 4 0,4 6-2 0,-4 5-8 15,-2 5-1 1,1 0-62-16,4-2-147 16</inkml:trace>
  <inkml:trace contextRef="#ctx0" brushRef="#br0" timeOffset="22875.3108">13874 7487 904 0,'7'-4'429'0,"18"3"-147"15,12 2-94 1,24 2-69-16,5 2-37 0,8-4-51 16,1-1-12-16,-8 0-30 15,-3-4-57-15,-13 2-118 16</inkml:trace>
  <inkml:trace contextRef="#ctx0" brushRef="#br0" timeOffset="23314.7667">14140 7778 742 0,'-15'-3'412'16,"-12"-2"-94"-16,-3 3-143 0,-3 3-51 16,9 3-75-16,5 5-30 15,13 2-24-15,7 2-5 16,14 10 2-16,10 2 5 16,8 8 3-16,-1 0 3 15,-1-1 5-15,-9 0 0 16,-14-8 40-16,-6-5 32 15,-18-6 35-15,-7-8 9 16,-8-5-31-16,-7-4-29 16,2-7-36-16,6-3-8 0,15-5-135 15,12 2-121 1</inkml:trace>
  <inkml:trace contextRef="#ctx0" brushRef="#br0" timeOffset="23708.6833">14256 7624 901 0,'0'-2'398'16,"3"-1"-198"-16,2-1-51 16,-5 4-69-16,4 1-21 15,20 7-31-15,32 22-4 16,-37-11-2-16,-7 0 3 16,-14 1 14-16,-9-3 3 15,-12-1 0-15,1 2-1 16,5-7 4-16,2-5 2 0,15-4 4 15,3-3-2-15,16-4-15 16,7 0-7 0,12 1-11-16,0 3-1 0,-1 1-6 15,-4 1-2-15,-10 3-1 16,-7 1-2-16,-5 3-9 16</inkml:trace>
  <inkml:trace contextRef="#ctx0" brushRef="#br0" timeOffset="50235.5116">1663 8922 301 0,'0'-5'235'16,"0"-1"15"-16,-4-5-42 0,1 2-21 15,-4 1-41-15,3 3-24 16,-6 4-57-16,0 1-22 16,2 7-39-1,-5 1-8-15,8 4-8 0,3 4 0 16,2 1 2-16,4 0 2 0,5-1 4 16,1-4 0-16,5-6 5 15,2-2 5-15,3-4 15 16,-4-1 9-16,-4-8 38 15,-5-3 12-15,-9 0 17 16,-2-2 0-16,-3-2-29 16,-7-1-12-16,-1-1-29 15,0 3-9-15,-2 7-17 16,3 5-8-16,0 8-17 16,1 7-4-16,4 9-3 15,1 3 7-15,8 4 12 16,-1-5 4-16,6-3 7 15,3-2 1-15,4-10 1 16,6 1 1-16,6-9 2 16,4-2 1-16,-2-3 4 15,-1-5 15-15,-8-5 23 0,-6 1 10 16,-10-5 17 0,-4 3-7-16,-13-3-11 15,-4-1-5-15,-8 3-17 0,0 1-7 16,6 11-19-1,2 0-10-15,7 14-20 16,6 2-5-16,2 9-2 0,2 0 3 16,6 0 13-16,0-3 4 15,9-5 7-15,2-2 2 16,2-6 1-16,4-4 2 16,5-3 1-16,-2-1 1 0,1-2 6 15,-6 0 4-15,-10-2 7 16,-4-5 1-16,-6-3-3 15,-8-4-2-15,-8-3 4 16,-1 2 0-16,-5 5-4 16,2 8-3-16,4 8-20 0,-1 4-7 15,7 10-8-15,0 4 1 16,8 7 3 0,2 0 3-16,4 0 4 0,0-3 3 15,6-3 2-15,2-8 3 16,9-7 3-16,0-1 2 0,3-5 7 15,-1-5 2 1,-8-3 5-16,2-2 1 0,-11-9-1 16,-3 5-2-1,-6-1-4-15,-9-5-1 0,-6 7 7 16,0 0-1-16,5 10-3 16,-5 2-3-1,3 6-15-15,3 5-5 0,-1 1-3 16,11 8-2-16,2 1 2 15,4 0 1-15,4-1 4 16,-2-4 2 0,9-4 3-16,-1-1 2 15,4-2 2-15,8-3 1 16,-3-3 3-16,-1-1 2 16,-4-8 4-16,-4-4 3 0,-6 1 2 15,-5-4-1 1,-8 2-4-16,-4 3-2 0,-11-1-4 15,-2 4 2-15,1 6 0 16,-1 0-3-16,7 4-8 16,7 6-9-16,8 4-9 0,3 3 8 0,16 4 5 15,-1-6 8-15,9-4 11 32,1-3-4-32,-6-7 9 15,-3-5-73-15</inkml:trace>
  <inkml:trace contextRef="#ctx0" brushRef="#br0" timeOffset="51168.4745">2593 8676 384 0,'0'2'272'0,"2"0"-1"15,-13 4-49-15,-9-2-28 16,-7 2-47-16,-7 0-24 0,-12-3-47 16,-1-2-17-16,1-2-25 15,4-1-14 1,16-1-11-16,10 0-4 0,9 2-9 16,7-4-11-16,8 5 3 15,7 4 7-15,12 5 19 16,3 6 20-16,-2 5 7 15,-5 4-2 1,-21 11-5-16,-6 5-5 16,-16 7-9-16,-4 0-3 15,-3-7-8-15,12-13 0 0,15-9-1 16,4-3 0-16,17-11 0 16,-4 3-1-16,7-1 1 15,6 1 1-15,4 1 0 16,1-2 6-16,-4-6 12 0,3 0 1 15,2-3 1 1,-2 0 17-16,-2 2-159 0,-12-5-168 16</inkml:trace>
  <inkml:trace contextRef="#ctx0" brushRef="#br0" timeOffset="51585.8244">2605 8832 780 0,'0'-3'413'16,"0"0"-123"-16,10 0-64 0,17 1-99 15,7-1-41-15,12 3-38 16,3 0-14-16,-3 1-17 16,-5 3-2-1,-12 2-26-15,-7-1-45 0,-16 4-125 16,-5-1-74-16,-6 0-94 16,-4-3 20-16,-2-2 117 15,-1-3 71-15,4 0 167 16,-1 1 65-16,2 5 75 15,1 2 28-15,1 1-2 16,3 4-22-16,2 6-48 16,4 4-23-16,-3 4-44 15,2-2-16-15,-2-1-15 16,2-3-2-16,2-6-89 16,7-2-134-16</inkml:trace>
  <inkml:trace contextRef="#ctx0" brushRef="#br0" timeOffset="52020.7843">3142 8945 630 0,'-6'-11'390'0,"-3"-8"-16"0,-7 1-185 16,2 2-39-16,-2 5-63 15,0 3-26-15,4 8-49 16,-5 4-17-16,-2 11-23 15,8 4-7-15,10 8 5 16,3-2 6-16,14-5 15 16,0-4 6-16,2-9 11 15,5-2 4-15,1-6 8 16,-1-7 1-16,1-7 3 16,-5-6-2-16,-2-5 18 15,-3-1 14-15,-7 2 16 16,1 4 6-16,-5 12-33 15,2 7-23-15,2 12-25 0,2 9-7 16,4 6 6 0,2 2 6-16,2-3 3 0,1-6 2 15,0-4 4 1,0-4 1-16,0-10 47 0,-3-3 14 16,4-14 21-16,-3-5 9 15,-1-5-42-15,0 1-12 16,-8 5-26-16,-6 2-13 15,-9 11-176-15,-5 5-459 16</inkml:trace>
  <inkml:trace contextRef="#ctx0" brushRef="#br0" timeOffset="52700.9025">4062 8817 580 0,'-1'-3'313'16,"1"-1"-85"-16,-3 4-51 15,2 0-78-15,0 0-38 16,-2 12-31-16,-10 42 0 0,16-25-7 16,8 0-3-1,10-6 1-15,7-5 4 16,7-13 12-16,2-6 4 0,-6-12 3 15,-7-8 1-15,-9-5-5 16,-4-1 7-16,-17 5 0 16,5 5-4-16,-6 13-16 15,0 9-22-15,9 22-22 16,-6 13-10-16,15 16 4 16,3 4 6-16,2 4 13 15,-1-5 5-15,-21-8 16 16,-8 1 19-16,-18-9 18 15,-7-7 12-15,-8-10 11 16,-1-12-5-16,9-21-4 16,5-10-10-16,16-21-24 15,8-5-27-15,8-4-81 16,6 0-47-16,15 4-179 16</inkml:trace>
  <inkml:trace contextRef="#ctx0" brushRef="#br0" timeOffset="52881.3193">4438 8577 1288 0,'-3'0'506'0,"-6"1"-361"15,3 9-85-15,-5 9-67 16,-2 8-2-16,5 11-126 15</inkml:trace>
  <inkml:trace contextRef="#ctx0" brushRef="#br0" timeOffset="53352.4713">4497 8886 908 0,'-3'1'413'0,"-3"5"-174"16,0 6-134-16,4 5-37 0,1 4-23 16,6 1-9-1,2 0-14-15,2-5-2 16,11-1 3-16,-1-7 4 15,4-5 12-15,0-9 5 16,-4-6 16-16,-4-4 7 16,-5-8 10-16,-4 1 3 15,-3 0-17-15,-3 2-10 0,0 16-44 16,1 8-11-16,1 16-15 16,2 10-4-16,5 11 15 15,1 4 1-15,-2 5 3 16,-4 2 1-16,-7 2 1 0,-7-1 14 15,-12 0 15 1,-9-7 7-16,-6-7 11 0,1-9-5 16,6-18 3-16,7-11 2 15,6-22-9 1,3-10-16-16,9-12-66 16,7-2-54-16,16 3-153 0,5 1-157 0</inkml:trace>
  <inkml:trace contextRef="#ctx0" brushRef="#br0" timeOffset="54313.0944">5141 8826 1449 0,'-1'-2'641'0,"-3"-1"-324"16,1 1-74-16,2 2-119 15,0 0-40-15,1 0-55 0,0-1-13 16,0 1 9-16,1 0-56 16,11 0-168-1,31 5-111-15</inkml:trace>
  <inkml:trace contextRef="#ctx0" brushRef="#br0" timeOffset="54601.982">5129 9066 1226 0,'2'-1'548'0,"0"1"-246"0,1-2-73 16,-3 2-74-16,0 0-24 16,0 0-41-16,0 0-6 15,0 0-3-15,0 0-12 16,0 0-1-16,0 0-7 16,0 0-11-16,2 0-31 0</inkml:trace>
  <inkml:trace contextRef="#ctx0" brushRef="#br0" timeOffset="57439.813">17989 9034 472 0,'0'0'278'0,"8"0"13"15,8 3-76 1,26-3-51-16,17 1-28 0,23-1-68 16,8 0-24-16,-1 5-55 15,-10 3-167-15</inkml:trace>
  <inkml:trace contextRef="#ctx0" brushRef="#br0" timeOffset="57787.2133">18766 9075 725 0,'0'-3'359'15,"3"-1"-107"1,25 2-106-16,17 3-37 15,24 3-38-15,9-4-24 16,12 3-31-16,-1-2-33 16,-1 4-287-16</inkml:trace>
  <inkml:trace contextRef="#ctx0" brushRef="#br0" timeOffset="58131.1666">19701 9101 731 0,'-3'0'365'0,"0"-1"-120"15,12 1-116-15,9 0-19 16,25 2-23-16,12 0-10 16,17 1-31-16,5-1-14 15,4-2-21-15,-7 1-1 16,-3 1-83-16,-9 4-85 15</inkml:trace>
  <inkml:trace contextRef="#ctx0" brushRef="#br0" timeOffset="58355.8936">20307 9142 891 0,'-5'-1'351'0,"-2"-2"-242"16,11 1-121-16,19 2-145 15,6 2-70-15,11 2-118 0,2 4 52 16,3 2 104 0,3-1 74-16,6-5 142 0,7-4 3 15</inkml:trace>
  <inkml:trace contextRef="#ctx0" brushRef="#br0" timeOffset="59383.1137">17594 9050 887 0,'0'-2'455'0,"-4"-5"-155"0,-3 10-157 16,0 10-46-1,-6 12-65-15,-2 8-9 0,-9 9-9 0,-9 4-4 16,-6 3-5-16,3-2 0 31,8-10 0-31,11-7-1 16,11-16 0-16,8-12 5 0,9-15 3 15,4-10 2-15,8-16 3 16,2-4-5-16,3-5 9 16,-2 1 6-16,1 3 14 15,-8 0 10-15,-3 12 20 16,-3 2 12-16,-12 10 22 15,0 10 4-15,-3 3-26 16,-1 7-20-16,3 7-39 16,1 2-12-16,6 8-5 15,5 2 2-15,17 11 4 16,13 8 0-16,18 11 3 16,2 5-2-16,-1 3 3 15,-6-2 0-15,-18-12-4 16,-7-6 0-16,-15-19-14 0,-4-8-63 15</inkml:trace>
  <inkml:trace contextRef="#ctx0" brushRef="#br0" timeOffset="60052.4664">16304 8501 1245 0,'-2'5'506'16,"-3"11"-312"-16,1 8-69 0,0 23-81 15,4 12-3-15,8 24-13 16,4 7-4-16,4-4-9 15,-2-9 2-15,-3-23-3 16,0-15-1-16,-4-19-35 16,-4-9-46-16,-4-19-339 15</inkml:trace>
  <inkml:trace contextRef="#ctx0" brushRef="#br0" timeOffset="60214.0365">16219 8550 1101 0,'14'-4'493'0,"25"-8"-235"0,17 2-85 16,23 5-82-16,3 1-32 15,-3 10-33-15,-8 3-12 16,-12 7-109-16,-3 0-162 16</inkml:trace>
  <inkml:trace contextRef="#ctx0" brushRef="#br0" timeOffset="60411.902">16295 8928 1443 0,'15'-6'521'0,"36"-1"-436"15,13 0-37-15,7 5-26 16,1 5 36-16,-16 5-217 16</inkml:trace>
  <inkml:trace contextRef="#ctx0" brushRef="#br0" timeOffset="60729.12">16610 9042 1291 0,'8'-2'505'0,"11"-12"-348"0,8 5-50 15,10 3-59-15,1 4-13 16,-2 11-20-16,-9 5 0 15,-20 11 9-15,-10 4 3 0,-22 5 4 16,-3 3-2-16,-3-3-10 16,6-4-7-16,15-12-6 15,3-5-6-15,12-10 2 16,5-3 3-16,8-3 2 16,8-3 3-16,3-1-5 15,2-1 31-15,-1 3-179 16</inkml:trace>
  <inkml:trace contextRef="#ctx0" brushRef="#br0" timeOffset="61093.8288">16899 9136 1356 0,'4'3'485'16,"6"4"-406"-16,4 1-46 15,9 3-18-15,2-3-3 16,4-3 0-16,-5-4 6 16,-8-9 10-16,-1-3 5 15,-11-7 6-15,3 3-3 0,-6 4 9 16,-2-2-3-16,-2 11-20 16,1 1-7-16,1 10-21 15,0 12-7-15,-4 7 11 16,5 10 2-16,2 12 2 15,3 6-6-15,0 11 34 16,-9-6 28 0,-6-3 39-16,-7-12 26 0,-13-15-11 15,-7 0-24-15,-13-21-31 16,2-7-11-16,4-12-114 16,7-19-91-16</inkml:trace>
  <inkml:trace contextRef="#ctx0" brushRef="#br0" timeOffset="61663.3542">16238 8302 930 0,'-2'-1'458'0,"-1"-2"-203"16,6 2-77-16,-3 1-95 0,30 0-30 16,76 4 16-16,-23-4-10 15,6 0-15-15,0-3-10 16,-20 3-20-16,-13 0-3 16,-18 0 0-1,-16-1 6-15,-20-7-2 0,-6-1-1 16,-9-5 0-1,-5-3-5-15,-2-2-2 16,2 2 2-16,6 4-6 16,7 5-3-16,6 8-32 15,6 4-3-15,7 4-1 16,7 7 2-16,9 4 29 16,0 2 4-16,-2 5 20 15,-7-2 4-15,-15 1 49 16,-6 3 25-16,-15-3 14 0,-10 0 5 15,-5-1-45 1,-2-4-26-16,8-1-64 16,7 1 16-16</inkml:trace>
  <inkml:trace contextRef="#ctx0" brushRef="#br0" timeOffset="62975.8157">17795 16540 661 0,'-4'4'338'16,"1"-2"-100"-16,13-2-92 15,13 2-19-15,35-2-32 16,15-2-11-16,35-1-45 16,19-6-9-16,4 1 11 15,4 3-117-15</inkml:trace>
  <inkml:trace contextRef="#ctx0" brushRef="#br0" timeOffset="63264.3168">18786 16534 778 0,'11'-2'356'0,"21"-6"-120"16,14 7-81-16,20 3-33 16,6-2-24-16,14 7-46 15,3-6-13-15,13 3-19 16,5 3-4-16,7-5-110 15,6-2-371-15</inkml:trace>
  <inkml:trace contextRef="#ctx0" brushRef="#br0" timeOffset="63624.3354">19956 16601 730 0,'-1'-5'300'15,"2"-9"-150"-15,18 2-61 16,16 5 4-16,29-1 12 16,16 4-13-16,30 7-43 15,3 2-12-15,6 3-21 0,7 0-58 16</inkml:trace>
  <inkml:trace contextRef="#ctx0" brushRef="#br0" timeOffset="63830.2804">21056 16393 1095 0,'38'-4'395'0,"58"-2"-312"0,9 3 1 15,10 2 0-15,-3 1-18 16,-9 2 17-16,-3-1-123 16</inkml:trace>
  <inkml:trace contextRef="#ctx0" brushRef="#br0" timeOffset="64465.2476">17659 14977 1154 0,'-6'-10'515'0,"-5"-7"-251"16,1 17-60-1,2 32-93-15,2 22-38 16,-3 47-44-16,8 31 4 0,1 32 3 15,-2 14-3 1,11-3-13-16,-3-15-3 16,12-23-6-16,4-22-2 15,2-31 1-15,3-13 2 0,-8-30 4 16,-4-14 4-16,-15-23-71 16,-6-16-89-16,-13-15-433 15</inkml:trace>
  <inkml:trace contextRef="#ctx0" brushRef="#br0" timeOffset="64901.8504">17293 16195 1159 0,'2'-2'487'15,"8"1"-284"-15,9 4-74 0,20 18-29 16,10 6-8-16,6 18 16 16,0 7-1-16,-9 6-21 15,-12 0-14-15,-5-12-48 16,-5-12 56-16,-1-25 32 16,7-13 20-16,10-38 38 15,5-17-63-15,11-22-40 16,-3-6-22-16,-7 19-25 15,-9 11-6-15,-18 29-52 16,-7 15-155-16</inkml:trace>
  <inkml:trace contextRef="#ctx0" brushRef="#br0" timeOffset="65386.1186">16230 16274 764 0,'3'-5'456'16,"0"-2"-39"-16,-4 12-118 15,-9 30-86-15,-3 18-39 16,-4 31-45-16,1 8-25 16,4 7-48-1,5-1-15-15,12-16-18 0,4-11-5 16,6-27-9-16,2-15-56 0,-3-29-281 15</inkml:trace>
  <inkml:trace contextRef="#ctx0" brushRef="#br0" timeOffset="65537.8173">16100 16325 1372 0,'6'-3'490'0,"19"-2"-392"16,20-1-37-16,29-5-17 15,14 1-2-15,6 4-23 0,-7 3-4 16,-23 7-77-16,-11 6-158 16</inkml:trace>
  <inkml:trace contextRef="#ctx0" brushRef="#br0" timeOffset="65725.4044">16167 16709 1270 0,'6'2'483'15,"9"0"-306"-15,14-1-85 0,19-1-25 16,10-2-4-16,14-1-38 16,1 0-6-16,-11 2-249 15</inkml:trace>
  <inkml:trace contextRef="#ctx0" brushRef="#br0" timeOffset="66024.2185">16464 16979 735 0,'3'2'317'0,"8"0"-127"0,5-7-48 0,6-12 13 32,3-5-21-32,-4-8-33 15,0 2 6-15,-9 7 11 16,-7 6-7-16,-5 16-27 16,-3 8-18-16,-3 21-32 15,4 4-11-15,3 8-7 16,1 2-4-16,3-8-4 15,1-5-2-15,1-9-100 16,3-5-65-16</inkml:trace>
  <inkml:trace contextRef="#ctx0" brushRef="#br0" timeOffset="66393.5114">16727 16978 1030 0,'-4'6'427'0,"-2"6"-235"16,6 6-102-16,11-1-34 15,6-4-21-15,10-3-16 16,6-6 0-16,2-10 3 16,2-1-1-16,-8-11 0 15,-7-4 1-15,-11-1-1 16,-4-3 1-16,-5 11-2 15,-4 8 3-15,-1 18-3 16,-3 8 0-16,2 14-1 16,4 8-3-16,3 11 1 15,2 5-3-15,-4 7 41 16,-7-3 28-16,-16-2 48 0,-8-6 12 16,-13-17-26-16,-5-8-27 15,0-27-44-15,1-12-13 16,13-27-28-16,9-9-39 15,15-12-155-15,7-1-63 16</inkml:trace>
  <inkml:trace contextRef="#ctx0" brushRef="#br0" timeOffset="66907.0076">16079 15931 937 0,'-8'0'444'16,"3"5"-191"-16,6 0-91 0,14 4-69 15,15 0-28-15,23-4-6 16,9 1-5-16,28-10-18 16,7-2-10-1,-10-3-13-15,-5-8-2 0,-32-3-52 16,-13 1-38-16,-22 2-36 15,-12 2-3-15,-14 5 48 16,-10-1 37-16,-2 0 38 16,3 3 14-1,7 5 40-15,7 3 4 0,8 4 0 16,6 5-3-16,13 9-12 16,2 3 17-1,1 10 53-15,-6 1 22 0,-15 3 15 16,-3 3-15-1,-11-10-52-15,-5-1-29 0,1-5-65 16,1-7 106 0</inkml:trace>
  <inkml:trace contextRef="#ctx0" brushRef="#br0" timeOffset="68829.2635">17572 9096 535 0,'3'-2'235'16,"-3"2"-106"-16,1-1-27 15,-1 1-14-15,0 0-1 16,0 0-9-16,0 0 1 15,1 8-14-15,1 9-9 16,2 31-16-16,-5-21-3 16,2 9-11-16,4 4-6 15,-2 10-5-15,-2-1 1 0,-1 7 3 16,-4 0 0 0,6 1 0-1,2 2-2-15,1-1-6 16,3 1-1-16,1 1-2 15,2 3 1-15,1 0 13 0,-3-5 11 16,-4 2 11-16,-4-3 2 16,-1 6-10-16,-2 2-8 0,-2 3 4 15,0 2 5-15,-1-7 8 16,-2 1 1 0,3-5-14-16,3 1-9 15,-3 0-10-15,4 1-4 0,-1 4-3 0,-3-2 1 16,2 0-1-1,-4-2 0-15,1-5 0 16,0 3-1-16,4 1 0 0,1-1-2 16,2 0 1-1,0-6 0-15,3-3 0 16,-4-2 1-16,0-3 19 16,2 2 8-16,-9-2 7 0,2 0 2 0,1 7-16 15,-3 0-4-15,2 3-5 16,0 2-2-1,0-8-4-15,0-3-1 16,4-1-3-16,2-1 0 0,-6-5-3 31,3 9 1-31,-2 2-1 16,1 5 0-16,4 6 1 16,-2-4 0-16,-1 1 10 15,0-2 2-15,-2-8 1 0,6-3 0 16,-1-8-9-16,1-2-2 15,7 5-2-15,-9-1 0 16,6 5-1-16,-5-1 0 16,2 7 1-16,-2 2 0 15,-1 4-1-15,4 4 0 16,-4-4 0-16,1-7-1 16,5-5-1-16,-7-5 0 0,3 4 1 15,0 2-1-15,2 6 1 16,4 5-1-16,-4-2 1 15,-3-2-1-15,1-1 1 16,0-7-1-16,-3-6 1 16,3 2 0-16,-4-1-1 15,1 0 1-15,3 7 0 16,0-2-1-16,4 1 0 16,-2-1 0-16,0-4-1 15,1-3 1-15,-4-2 0 16,3-3 0-16,-3-4 2 0,-2 5-1 15,-1-5 0 1,-3 3 0-16,1 4 0 0,-1-4 0 16,1 2 0-16,1-2-1 15,2 2 0-15,0-3-1 16,3 0 0-16,-1 2 1 16,1-4-1-16,-1 3 1 15,0-3 0-15,2-3 0 0,-3-3-1 16,0-3 2-16,0-6 1 15,-2 0 0 1,-2 0 1-16,-1 2 0 16,-2 4 0-16,0 4-1 0,0 7-2 15,-5-4-1 1,2-5-53-16,5-5 407 0</inkml:trace>
  <inkml:trace contextRef="#ctx0" brushRef="#br0" timeOffset="70257.5867">17767 14784 760 0,'-4'-5'341'0,"-3"-14"-141"15,-3 1-27-15,-1-2-19 16,-2 1 1-16,-5 5 0 16,-5 1-7-16,-1 8-23 15,-4 4-16-15,2 5-45 16,5 7-19-16,1 3-26 16,5 5-8-16,3 5-7 15,9 2-2-15,8 5-2 16,3 1 0-16,10-6 0 15,-2-6 1-15,12-11 0 0,7-8 2 16,1-11 4-16,1-8 3 16,-11-8 5-1,-8-5 4-15,-11 0 28 0,-9-1 17 16,-14 7 22-16,-10 4 8 16,-10 9-19-1,-5 5-17-15,4 8-28 0,3 3-12 0,5 11-16 31,6 5-4-31,6 7-4 16,4 4-1-16,13 2-1 16,8 4 1-16,10-2 2 0,10-7 0 15,4-9 2-15,-1-9 0 0,7-14 3 16,-1-7 0 0,-3-11 5-16,-3-2 3 15,-14-10 3-15,-5-3 1 16,-15-3-1-16,-11-3 0 0,-13 8-2 15,-10 1-1 1,-3 13-6-16,-1 9-2 0,5 16-4 0,10 14-2 16,6 11-2-16,6 7 1 15,10 1 0-15,4-1 0 16,8-1 2-16,3-4 1 31,10-7 0-31,6-6 3 0,7-11 1 16,3-9 0-16,-1-9 4 0,-7-9 3 15,-11-8 2 1,-5-2 3-16,-13-4-1 16,-9 2-1-16,-12 4-2 15,-4 7-3-15,-7 12-3 16,4 6-3-16,2 7-3 16,3 7-2-16,11 6-2 15,1 0 0-15,11 5 0 16,2-5 1-16,11 1 2 15,2-3 2-15,13-8 2 16,-1-3 1-16,0-8 3 16,-1-2 2-16,-14-4 6 15,-2-3 0-15,-11 0 26 16,-7 0 2-16,-3 8 3 16,-6 4 2-16,4 4-24 15,1 6 2-15,4 3-13 0,2 0-4 16,4 0-3-16,2-3-6 15,7-9-2-15,3-6-13 16</inkml:trace>
  <inkml:trace contextRef="#ctx0" brushRef="#br0" timeOffset="87367.9872">5927 8852 755 0,'-10'-4'360'0,"-12"4"-143"16,-1 1-76-1,6 16-92-15,2 4-34 16,12 9-36-16,8 5-4 0,16-2 5 15,4-5 8 1,12-9 12-16,-2-11 3 0,-1-10 15 16,-3 0 41-16,-19-14 80 15,-6 2 30-15,-18-11 25 16,-3-4-33-16,-2-2-80 0,2 0-32 31,9 8-29-31,0 2-53 16,14 13-251-16</inkml:trace>
  <inkml:trace contextRef="#ctx0" brushRef="#br0" timeOffset="87776.5555">6767 8886 772 0,'-10'-8'388'0,"-10"-6"-121"0,-7 4-67 16,-4 10-96-16,-1 6-41 15,3 15-58-15,7 5-11 16,12 10-12-16,7 1-1 15,15-5 5 1,5 0 5-16,16-12 9 0,4-3 6 16,1-12 34-16,-2-10 26 15,-12-4 58-15,-11-13 23 0,-13-8 1 16,-8-9-15-16,-15-16-52 16,-4-2-22-16,-5-13-30 15,6-2-9-15,8 8-17 16,17 0-9-16,18 24-24 15,9 10-31-15,14 21-94 16,-2 12-81-16</inkml:trace>
  <inkml:trace contextRef="#ctx0" brushRef="#br0" timeOffset="87981.4544">6946 8872 562 0,'5'-2'356'16,"0"4"-14"-16,5 9-106 16,-2 8-91-16,-3 8-32 15,0 6-37-15,-2 2-20 0,-1-5-31 16,-2-1 1-16,3-11-134 16,-1-6-187-16</inkml:trace>
  <inkml:trace contextRef="#ctx0" brushRef="#br0" timeOffset="88094.7111">6919 8635 1033 0,'0'-6'481'0,"-5"-4"-239"16,3 3-101-16,2 15-126 16,4 5-26-16</inkml:trace>
  <inkml:trace contextRef="#ctx0" brushRef="#br0" timeOffset="88428.2437">7341 8876 826 0,'-5'-2'379'16,"-11"0"-172"-16,-5 2-58 0,-4 13-78 16,-4 6-24-16,4 8-36 15,5 6-10-15,15-1-6 16,9 2-3-16,15-8 9 16,10-7 16-16,1-7 34 15,1-6 20 1,-6-7 44-16,-14-5 12 0,-6-5-6 15,-5-2-18 1,-15-1-51-16,-1 0-15 0,-3-1-134 16,-5-6-101-16</inkml:trace>
  <inkml:trace contextRef="#ctx0" brushRef="#br0" timeOffset="88848.9981">7497 8913 938 0,'9'0'439'0,"10"4"-183"0,0 6-80 15,-1 10-79-15,-5 2-23 16,-16 7-29-16,-4-2-9 16,-6-3-14-1,0-3-1-15,6-13 3 0,2-1 5 16,9-10-17-16,0-9-9 16,13-9-8-16,2-7-9 0,1-5 14 15,-4 5 4 1,-9 0 15-16,-3 11 12 15,-4 10 23-15,-2 6 1 16,-7 14-8-16,-5 4-13 16,0 7-23-16,5 3-3 15,10 0-5-15,10 2-3 0,9-5-30 16,7-2-57 0,3-5-132-16,0-7-85 0,-3-3-207 15</inkml:trace>
  <inkml:trace contextRef="#ctx0" brushRef="#br0" timeOffset="89195.6973">7937 9025 421 0,'0'-5'262'0,"-3"-4"16"0,3 3-12 16,-5 0-23-16,-9-3-14 15,-2 0-56-15,-3 0-33 16,2 4-60-16,3 3-38 15,1 9-40-15,2 0-7 16,4 12-8-16,6 1 5 16,3-5 5-16,7 3 3 15,2-14 5-15,1-4 6 16,7-3 5-16,3-5 0 16,9-4-3-16,3-1-4 15,7-1-8-15,-2 1-2 16,-2 12-5-16,-5 2-4 15,-9 9 19-15,-2 2 10 16,-12 2 35-16,-5 0 19 16,-14 2 4-16,-5-1-4 15,-9 1-26-15,-2-2 12 16,1-6-46-16</inkml:trace>
  <inkml:trace contextRef="#ctx0" brushRef="#br0" timeOffset="90093.1861">8971 8854 499 0,'-7'-3'315'0,"-13"-3"-8"16,-4 4-108-16,-1 4-93 15,-2 5-41-15,11 7-49 0,10 4-17 16,6 3-11-16,10 0 0 16,7-1 7-16,6-2 5 15,10-7 4-15,2-3 4 16,-3-8 4-16,-10 0 4 16,-14-6 4-16,-9-1-4 15,-15 5-7-15,-8-2-6 16,-11 4-3-16,2 5 0 0,3 6 0 15,8 0-1 1,11 7-4-16,6-1-2 0,7-1 2 16,1 0 4-1,12-2 3-15,4 0 5 0,7-10 2 16,5 1 3-16,4-6 0 16,0-4 2-16,-3-5-1 15,0-4-1-15,-5 0 1 16,-3 1-2-16,-10 5-6 15,-5 5-8 1,-8 4-6-16,0 4 4 0,-1 7 9 16,-1 2 8-16,1 1 6 15,-1-2-2-15,2-5 0 0,3-3 10 16,-2-9 9-16,4-3-1 16,1-9-3-16,-1-6-10 15,7-8-11 1,-2-2-3-16,6 1-2 0,2 3 7 15,-2 13 20-15,2 6 7 0,-7 14 15 32,-5 6-3-32,1 14-17 0,-6 3-5 15,3 4-14-15,-1 1-4 16,1-6 20-16,-1-1-63 16,1-7-242-1</inkml:trace>
  <inkml:trace contextRef="#ctx0" brushRef="#br0" timeOffset="90273.372">9544 8937 881 0,'2'7'462'0,"-4"6"-101"16,-5 9-183-16,1 4-32 0,-2 4-60 15,8-1-27 1,9 1-35-16,3-7-5 0,6-8-129 15,5-4-101-15</inkml:trace>
  <inkml:trace contextRef="#ctx0" brushRef="#br0" timeOffset="90610.9994">9676 8875 985 0,'7'2'379'0,"16"2"-262"0,8 1-45 15,9 3-26-15,3-2-11 16,1-2-18-16,-3-2-1 16,-9-3 1-16,-7-3 2 15,-12-5 3-15,-7 2-1 16,-10-3-9-16,-7 1-7 15,-10 6-5-15,-6 3 4 16,1 15 18-16,-2 6 6 16,10 7 1-16,4 3-3 0,9-1-14 15,8 1-4-15,5-5 0 16,7 0-1 0,1-8 3-16,5-5 13 0,11-2-87 15,4-8-136 1</inkml:trace>
  <inkml:trace contextRef="#ctx0" brushRef="#br0" timeOffset="90854.8665">10370 9020 996 0,'-7'9'435'16,"-13"7"-219"0,-1 2-34-16,-7-2-74 0,-1-5-20 15,-3-4-36-15,-1-4-16 16,4-9-11-16,1-8-9 15,13-3-23-15,6-6-8 16,14 0-13-16,9 4 2 16,10 5 5-16,3 7 12 15,6 15 26-15,-6 9 10 16,-2 7 16-16,1 7-8 16,-2 1-19-16,-4-1-3 15,3 0 463-15</inkml:trace>
  <inkml:trace contextRef="#ctx0" brushRef="#br0" timeOffset="91332.5298">10383 8943 904 0,'5'-1'392'15,"14"6"-187"-15,4 16-54 16,3 20-61-16,23 5-11 16,9 11-30-16,2 2-11 15,0-1-11-15,-21 1-5 0,-17-16-148 16,-5-7-155-16</inkml:trace>
  <inkml:trace contextRef="#ctx0" brushRef="#br0" timeOffset="91495.1167">10749 8946 1118 0,'-17'12'466'0,"-28"20"-265"16,-6 4-48-16,-8 12-62 16,-2 2-30-16,4 4-42 0,6 6-9 15,18-4-46-15,6 0-84 16</inkml:trace>
  <inkml:trace contextRef="#ctx0" brushRef="#br0" timeOffset="91842.1289">10788 8962 1079 0,'0'-1'420'0,"-3"8"-265"16,1 4-46-16,-6 4-36 16,8 9-1-16,5-1-31 15,-1 1-11-15,17 5-15 16,-1-7 0-16,3-10 8 0,8-2 5 15,1-15 11-15,0-2 4 16,-1-8 1-16,-7-3-3 16,-15-1-8-16,-2-3-4 15,-14-1-14-15,-4 3-8 16,-1 10-44-16,-10-6-63 16,1 5-278-16</inkml:trace>
  <inkml:trace contextRef="#ctx0" brushRef="#br0" timeOffset="91976.3856">10837 8738 1041 0,'-3'-7'490'15,"-3"-5"-223"-15,-3 2-75 0,7 7-132 16,-2 3-42-16,9 9-120 16,3 7-315-16</inkml:trace>
  <inkml:trace contextRef="#ctx0" brushRef="#br0" timeOffset="92215.9687">11004 8980 1155 0,'3'8'513'0,"0"1"-271"16,8 6-111 0,2 2-36-16,8 2-52 0,1 0-12 15,0-1-17-15,-1-2 1 16,0-6-3-16,-1-2 1 15,-2-6 5 1,-2-5 5-16,-1-7 8 0,0-3-23 16,-5-8-96-16</inkml:trace>
  <inkml:trace contextRef="#ctx0" brushRef="#br0" timeOffset="92584.3614">11473 8826 938 0,'-13'-2'406'15,"-15"2"-221"-15,4 2-53 16,8 6-76-16,4 5-24 15,12 6-19 1,7 1-3-16,9 2 4 0,6-1 2 0,4-3-1 16,0-4-1-16,-5-5 1 15,-6-3 1-15,-8-5 2 16,-8-1 0-16,-14 2-6 16,-6 0-1-16,-8 0-6 15,-2 0 4-15,7 8 2 31,6 0-1-31,8 5 3 0,4 2-1 0,7-2 13 16,6-1 7-16,12 0 7 16,5-2-1-16,11-4-12 31,3-1-4-31,2-3-12 16,-1-2-69-16</inkml:trace>
  <inkml:trace contextRef="#ctx0" brushRef="#br0" timeOffset="92952.2709">11652 8898 597 0,'-1'0'317'0,"4"0"-68"16,2 6-118-16,18 7-80 15,2-3-9-15,7 2-7 16,5-1-11-16,1-9-8 16,0 3-1-16,-6-7 1 15,-8-3 1-15,-11-2 2 16,-6 1-2-16,-9-2-8 16,-6-1-6-16,-11 4-6 15,-4 2-2-15,-5 5 3 16,1 7 2-16,-2 6 5 15,7 4 2-15,6 9-3 0,3 1-2 16,13 0-2-16,4 1 0 16,8-5 3-1,9-7 6-15,15-4-1 16,8-6-18-16,14-10-74 0,9-1-86 16</inkml:trace>
  <inkml:trace contextRef="#ctx0" brushRef="#br0" timeOffset="93339.68">12267 9057 609 0,'-1'2'394'15,"-4"4"-35"1,-15 4-105-16,0 3-46 16,-7 0-79-16,3-1-36 0,-3-1-49 15,-1-5-15 1,0-6-5-16,4-5 2 0,4-8-2 16,5-3-4-16,12-3-16 15,3 1-7-15,9 3-14 16,7 4-4-16,6 10-6 15,2 2-2-15,-1 11 2 16,-1 8 5-16,-1 5 12 16,-6-4 6-16,6-1 11 15,-6-5 3-15,3-10 6 16,1 2 3-16,-7-10 4 0,9-5 1 16,-4-7-1-16,3-1-1 15,2-5-5 1,-6-3-2-16,-1 3-7 0,-2 4-6 15,-6 10-1-15,-2 6-3 16,-1 5 2-16,0 5 5 16,4 9 2-16,2 4 8 0,0 2-2 15,0-5-1-15,-2-4 1 16,3-1-15-16,0-4-116 16</inkml:trace>
  <inkml:trace contextRef="#ctx0" brushRef="#br0" timeOffset="93515.4032">12925 9207 1438 0,'-7'2'569'0,"-5"2"-355"16,-6 8-165-1,-1 2-44-15</inkml:trace>
  <inkml:trace contextRef="#ctx0" brushRef="#br0" timeOffset="94184.4247">13589 9014 589 0,'-6'6'353'16,"-2"4"-25"-16,-12 7-152 0,-7 2-30 0,-7 2-60 16,-7 0-25-16,2-4-37 15,2-4 0-15,8-11 3 16,8-7-9-16,12-11-18 16,4-5-14-16,8-3-16 15,4-1 6-15,7 6 11 16,3 4 6-16,5 15 10 15,0 10 6-15,4 13 4 16,3 10 0 0,-1 3-2-16,-1 5-3 0,-6-4-5 15,-6-6-61-15</inkml:trace>
  <inkml:trace contextRef="#ctx0" brushRef="#br0" timeOffset="94324.1107">13427 8869 1058 0,'-2'-3'423'16,"0"-2"-306"-16,3 8-73 15,-1-3-78-15,3 4-94 16</inkml:trace>
  <inkml:trace contextRef="#ctx0" brushRef="#br0" timeOffset="94593.1361">13681 9107 895 0,'20'13'427'0,"4"2"-169"16,-1-5-68 0,5-5-84-16,-11-9-25 15,9 0-29-15,-3 0-4 16,-7-11-4-16,-5 2-7 16,-11-8-13-16,-10-6-8 15,-14 0-21-15,-2-1-10 16,-1 11-13-16,0 14-2 0,5 13-3 15,2 11 4-15,1 10 7 0,9 3 3 16,6 7 8 0,1 0 1-1,4 1 3-15,7 2 2 0,2-3 5 16,5-3 5-16,4-9-73 16,-5-8-75-16</inkml:trace>
  <inkml:trace contextRef="#ctx0" brushRef="#br0" timeOffset="94850.3303">14252 9079 1019 0,'-6'7'452'0,"-12"3"-219"31,-4 2-31-31,-7-1-81 16,-4-4-26-16,0-5-45 15,1-2-16-15,7-5-7 16,4-6-3-16,6-4-12 0,4-3-5 16,11 3-11-16,6 1-13 15,16 6-2-15,6 9 8 16,7 13 13-16,2 4 18 16,-6 11 12-16,0 2-7 15,-1-1-3-15,-5 0 15 16</inkml:trace>
  <inkml:trace contextRef="#ctx0" brushRef="#br0" timeOffset="95673.4884">1649 9922 979 0,'0'-3'456'15,"-1"-2"-218"-15,3 16-127 16,4 12-36-16,0 16-50 15,-1 9 3-15,-3 2-11 16,1 4-6-16,3-4 1 16,0-6-7-16,9-12-175 15</inkml:trace>
  <inkml:trace contextRef="#ctx0" brushRef="#br0" timeOffset="95993.159">1995 10029 903 0,'-9'-3'415'16,"-12"2"-197"0,-3 5-75-16,-1 6-93 15,2 7-23-15,10 10-22 0,3 1-6 16,14 2-8-1,7 1 2-15,11-7 6 16,2-3 9-16,5-12 29 16,1-4 15-16,-8-11 29 15,6 0 9-15,-17-4-4 16,-7-4-8-16,-11-1-29 0,-12 0-19 16,-6-1-14-16,0 4-53 15,-1 1-128-15,2 0-119 16</inkml:trace>
  <inkml:trace contextRef="#ctx0" brushRef="#br0" timeOffset="96133.925">1994 10030 753 0,'16'3'430'0,"11"8"-76"15,7 7-148-15,5 4-42 0,7 9-73 16,6 2-32-16,-5 1-26 16,-3 5-8-16,-10-4-9 15,-10-4 8-15,-5-8-60 16,2-2-75-16</inkml:trace>
  <inkml:trace contextRef="#ctx0" brushRef="#br0" timeOffset="96281.1593">2358 10021 1093 0,'-17'4'502'0,"-23"11"-224"15,0 10-93-15,-4 13-101 0,2 10-30 16,5 11-33-16,1 3-9 15,9 5-6-15,4-5-68 16,11-3-316-16</inkml:trace>
  <inkml:trace contextRef="#ctx0" brushRef="#br0" timeOffset="96582.4498">2487 10006 1121 0,'-1'-3'513'0,"-5"1"-236"0,5 11-169 15,0 6-55-15,1 8-40 0,7 5 3 16,3-1 2-16,3-4 5 15,8-4 0-15,0-4 0 16,6-9 10-16,-2-3 5 16,-4-11 11-1,-5-4 0-15,-8-8-21 16,-1-4-49-16,-7 0-188 0,-4-6-273 16</inkml:trace>
  <inkml:trace contextRef="#ctx0" brushRef="#br0" timeOffset="96706.5841">2561 9779 935 0,'-2'-6'560'0,"-3"-3"-58"0,1 4-280 16,2 3-84-1,2 2-124-15,-1 0-30 0,1 0-90 16,2 4-94-16</inkml:trace>
  <inkml:trace contextRef="#ctx0" brushRef="#br0" timeOffset="97203.4623">2955 9979 870 0,'0'-6'441'0,"-1"0"-144"31,-4-3-84-31,1 6-117 15,-2 4-54-15,5 5-54 16,2 2-6-16,4 7 7 0,2-1 7 16,2-1 5-16,-1-3 3 15,-6-10 3-15,-1 2 3 0,2 0 1 32,-5-3-1-32,1 1-5 0,0 0-5 15,-22 3-5-15,-29 10 0 0,30 2 3 31,2-1 1-31,7 6 0 16,5-2 1-16,14 2-3 16,6 0 3-16,11-4 7 0,3-4 5 15,0-7 16-15,2-4 5 16,1-7 4-16,-1-4-3 16,-2-8-9-16,-2-3-3 15,-6-5-3-15,-3 1-1 16,-3 9-2-16,-6 1-4 15,-4 9-12-15,-1 6-4 0,-3 1 0 16,1-1 0 0,0 0 5-16,-2 18 4 0,7 36-4 15,5-35 2-15,5 1-92 16,3-2-275-16</inkml:trace>
  <inkml:trace contextRef="#ctx0" brushRef="#br0" timeOffset="97562.2095">3826 10113 576 0,'-2'-5'342'16,"-6"-3"-26"-16,-3-2-57 16,-8 2-103-16,-3 7-47 0,1 5-76 15,-1 3-21-15,7 9-12 16,5 0 1-16,10 8 7 16,7 4 1-16,13 0 24 15,6 0 8-15,7-14 40 16,1-6 20-16,-3-13 40 15,-6-11 9-15,-14-6-13 16,-3-3-15-16,-12-3-59 16,-3 6-25-16,-9 5-89 15,-1 6 4-15</inkml:trace>
  <inkml:trace contextRef="#ctx0" brushRef="#br0" timeOffset="98084.4517">4720 9923 485 0,'0'-13'333'16,"5"-16"34"0,13 3-112-16,12 10-95 15,6 6-40-15,7 20-56 0,-1 9-26 0,-7 18-25 16,-11 7 4-16,-19 4 5 16,-13 1 4-1,-24 1 6-15,-10-3-4 16,-4-5-6-16,2-4-1 15,16-17-4-15,16-5-2 0,14-10 5 16,9-4 9 0,18 1 4-16,7-6-1 0,11 1-9 31,5 0-13-31,6-2-114 16,3 0-81-16</inkml:trace>
  <inkml:trace contextRef="#ctx0" brushRef="#br0" timeOffset="98407.4227">5370 9862 1119 0,'-16'-13'483'0,"-19"-9"-258"16,0 7-78-16,6 14-83 15,3 4-39-15,14 14-32 16,-1 3-8-16,20 4 0 15,11 1 9-15,7-6 6 16,12-6 6-16,-4-8 12 16,0-7 5-16,-9-10 2 15,1-1-2-15,-5-3 8 16,-3 2 3-16,-2 6-5 16,-7 8-3-16,0 10-21 15,-6 2-4-15,-2 10 2 16,3-1 1-16,-7-1 23 0,4 2-60 15,0-6-138-15,1 1-174 16</inkml:trace>
  <inkml:trace contextRef="#ctx0" brushRef="#br0" timeOffset="98583.7644">5370 10050 957 0,'0'1'470'0,"2"0"-181"16,11 1-119-16,2-1-41 0,13-1-59 15,3 3-20-15,0-3-20 16,4 2-42-16,-4-3-238 16</inkml:trace>
  <inkml:trace contextRef="#ctx0" brushRef="#br0" timeOffset="98733.6296">5325 10145 1211 0,'6'0'502'0,"10"0"-283"0,11 1-67 16,10 2-54-16,7-2-29 15,5 0-26-15,-5-2-46 0</inkml:trace>
  <inkml:trace contextRef="#ctx0" brushRef="#br0" timeOffset="99201.3432">6045 10098 1064 0,'3'0'459'0,"3"0"-243"16,6 15-139-16,1 6-54 15,5 12-19-15,0 6-1 16,-1-3 1-16,3-5 3 0,2-10 10 15,1-11 12 1,1-12 24-16,-1-7 8 16,-2-14 4-16,-3-5-4 15,-6-1-20-15,-2 3-24 16,-10 5-159-16</inkml:trace>
  <inkml:trace contextRef="#ctx0" brushRef="#br0" timeOffset="99335.3428">6473 10242 1234 0,'-2'1'557'0,"0"2"-276"16,0-1-129-16,1-2-106 16,1 0-37-16,0 0-576 15</inkml:trace>
  <inkml:trace contextRef="#ctx0" brushRef="#br0" timeOffset="99821.3624">6647 9979 1206 0,'7'19'421'0,"5"19"-363"0,6 9 5 15,6 9 16-15,-4-1-9 16,0-7-25-16,-7-8-10 16,-6-18-4-16,0-7-3 15,-7-15 38-15,-2-8 4 16,-1-16-2-16,-4-9-2 16,0-17-37-16,-1-3-5 15,-7-16-4-15,0-10-3 16,1 1-9-16,5 3-6 0,7 27-14 15,4 18-3 1,3 25-16-16,2 11-4 16,8 19 10-16,2 12 1 15,8 18 16-15,5 7 3 0,5-2 4 16,3-1 1-16,3-12 2 16,2-9 4-16,1-14 5 15,-4-9 6-15,-4-19 15 0,-6-9 7 16,-9-16 12-1,-4-6 4-15,-12-12-4 16,-9-13-5-16,-16-14-16 16,-4-1-13-16,-3 15-23 15,1 16-10-15,10 28-75 16,0 11-87-16</inkml:trace>
  <inkml:trace contextRef="#ctx0" brushRef="#br0" timeOffset="100138.7764">7420 10136 942 0,'0'-8'417'16,"-7"-7"-184"-16,2 2-37 0,-13-1-60 15,2 8-32-15,2 6-74 16,-4 1-25-16,6 14-27 16,0 0-1-16,2 7 6 0,9 3 5 15,7-1 18-15,7-1 12 16,2-10 26-16,5-7 22 16,-3-11 21-16,-2-7-2 15,-4-7-12 1,-4 0-23-16,-7 1-126 0,-1 2 421 0</inkml:trace>
  <inkml:trace contextRef="#ctx0" brushRef="#br0" timeOffset="100633.4347">7334 10169 292 0,'-6'0'206'16,"-3"0"8"-16,1 6-77 0,3 0-19 16,5 6 2-16,2 0 10 15,5 7 25-15,0 0 19 16,6 4-1 0,-2 0-10-16,1-7-27 0,-1-2-22 15,-4-8-38-15,4-5-19 16,8-5-69-16,15-2-84 15</inkml:trace>
  <inkml:trace contextRef="#ctx0" brushRef="#br0" timeOffset="101242.6371">7562 10111 827 0,'0'0'386'16,"-2"0"-191"-16,-3 4-36 15,4-4-73-15,-1 6-20 0,-5 23-11 16,-1 31-9-16,15-29-3 15,4-3 1-15,11-8 12 16,1-5 6-16,5-9 3 16,-2-9 0-16,-3-11-10 15,0-3-5 1,-5-8-15-16,-6 0-6 0,-7-2-8 16,0 4-6-16,-8 6-15 15,-1 6-13-15,-3 11-17 16,-4 4-2-16,1 10 4 15,4 6 9-15,6 3 11 16,5-1 3-16,11-1 7 16,5 1 8-16,9-7 12 15,-3-3 8-15,2-11 16 16,-10-6 7-16,-7-8 5 16,-6-7-3-16,-6-1-16 15,7 2-13-15,-8-4-67 16,-1 2-71-16,-5-5-532 15</inkml:trace>
  <inkml:trace contextRef="#ctx0" brushRef="#br0" timeOffset="101435.6393">7975 9751 1168 0,'-4'-3'557'0,"0"-4"-232"15,5 17-189-15,-2 6-52 16,9 27-60-16,3 13-5 15,1 15 1-15,4 5-6 16,-3-3-4-16,-2-5-4 0,3-6 1 16,-1-5 4-16,0-18-52 15,1-6-76-15,-4-22-222 16</inkml:trace>
  <inkml:trace contextRef="#ctx0" brushRef="#br0" timeOffset="101580.8431">7879 10089 939 0,'0'-5'495'16,"0"-1"-123"-16,10-1-248 15,17 6-71-15,20 1-56 16,7 1 18-16,12 6-143 16</inkml:trace>
  <inkml:trace contextRef="#ctx0" brushRef="#br0" timeOffset="102159.9445">8372 10178 769 0,'0'-4'401'16,"-2"-5"-131"-16,-2 1-100 15,-7 3-49 1,-7 3-66-16,3 4-21 0,1 11-26 16,2 5 0-1,5 8-3-15,3 0 0 16,6 1 9-16,4-3 7 0,4-8 26 16,6-4 9-16,1-12 11 15,0-6-3-15,4-6-18 16,-3-5-7-16,-4-3-11 0,-1 0-21 15,-9-3-66 1,4 2-47-16,-1 0-99 16,5 6-24-16,3 4 41 15,-5 1 41-15,4 13 128 16,-3-2 75-16,-1 11 94 0,0 5 36 16,-2 2 5-1,0 4-18-15,-3-1-61 0,-4-2-27 16,-1-4-37-1,-1-6-14-15,0-7-5 0,1-3 4 16,5-10 0 0,5-3-2-16,5-7-16 0,2-1-12 15,5 3-15-15,2 0-4 16,-2 7 0-16,-1 3-1 16,-7 7 3-16,-4 4 3 15,-6 11 18-15,-2 6 13 16,0 4 19-16,-1 2 0 15,5 1-12-15,3-4-7 0,-1-5 9 16,3-4-45-16,-2-9 406 16</inkml:trace>
  <inkml:trace contextRef="#ctx0" brushRef="#br0" timeOffset="102417.9041">9076 10118 1237 0,'5'-2'581'16,"2"-1"-246"-16,1 3-193 15,1 0-56-15,-1 0-66 0,0 2 14 16,-3 3-159-16,-1-1-83 16</inkml:trace>
  <inkml:trace contextRef="#ctx0" brushRef="#br0" timeOffset="102603.2717">9049 10329 1085 0,'1'1'558'0,"6"6"-149"15,-2-2-107-15,-1 1-87 16,1 1-57-16,-5-5-67 16,2 1-29-16,2-3-21 15,-4-1 8-15</inkml:trace>
  <inkml:trace contextRef="#ctx0" brushRef="#br0" timeOffset="104428.7721">10225 9946 443 0,'82'4'251'0,"-14"2"-16"0,-40 0-11 16,-19-5-8-16,-8 5-9 15,-19-6-61 1,-12 2-29-16,-15 5-66 16,-12-6-21-16,-13 6-12 0,-2 4-6 15,-1 2-10 1,6 5-2-16,21-1-5 16,10-1-2-16,23-3-15 15,11-4-2-15,20 1-2 16,17-2 0-16,16 4 13 15,12 3 1-15,5 8 4 16,-7 2 4-16,-17 5 2 16,-16 0 4-16,-30 4 4 15,-15 1 2-15,-25 8 4 0,-9 3-2 16,-15 0-2-16,2-4 0 16,12-11-1-16,11-4 1 15,23-19-6-15,14 1 11 16,16-6 31-16,9-4 11 0,24 8 13 15,1-8-8 1,19 7-34-16,2 5-11 16,-6-6-9-16,1 7 34 15,-12-10-140-15</inkml:trace>
  <inkml:trace contextRef="#ctx0" brushRef="#br0" timeOffset="104813.0273">10554 10129 1160 0,'-1'7'418'16,"1"13"-327"-16,0 11-52 15,3 23-8-15,0 7 17 16,2 16-5-16,-5-4 1 15,0-15 2-15,1-11-22 16,0-28-8-16,4-9 8 16,0-13 50-16,-3-12 4 15,1-10 8-15,-3-10-8 16,-2-16-45-16,-4-6-3 16,-8-17-8-16,-2-3-3 15,2-1-8-15,6 5-5 16,12 11-11-16,7 12-11 15,11 19-13-15,7 8-4 16,8 22 0-16,3 2 6 0,6 13 10 16,3 1-30-16,11-1-115 15,3 2-115-15</inkml:trace>
  <inkml:trace contextRef="#ctx0" brushRef="#br0" timeOffset="105028.0307">10566 10295 1074 0,'19'0'422'0,"20"1"-296"0,13 0-39 15,4 3-39-15,1 0-22 16,-3 3-128-16</inkml:trace>
  <inkml:trace contextRef="#ctx0" brushRef="#br0" timeOffset="105485.7867">10837 10500 652 0,'-2'5'292'15,"2"6"-142"-15,5 3-21 16,8 1-2-16,9-1-8 15,1-5-15-15,4-5-19 16,-2-3-7-16,-2-5-20 16,-2-2-8-16,-1-4-13 15,-5-2-5-15,-5 4 13 0,-5 0-1 16,-3 1-17-16,-2 7-10 16,-2 7-27-16,-1 6-5 15,3 14 10-15,3 3 5 16,6 10 2-16,-1 4-2 15,-8 4 0 1,-6 3 15-16,-17-7 46 0,-8-4 21 16,-13-11 24-16,2-6-12 15,-2-18-33-15,1-7-17 16,18-20-16-16,3-10-10 16,14-11-35-16,10-7-41 15,11-3-157-15,10 2-144 16</inkml:trace>
  <inkml:trace contextRef="#ctx0" brushRef="#br0" timeOffset="105765.2353">11298 10266 1005 0,'6'0'439'0,"6"-3"-206"16,19 2-130-16,8 0-46 15,14 2-24-15,5-1-18 16,-4 2-10-16,-5-1-19 0,-14 0-138 15,-6 3-135-15</inkml:trace>
  <inkml:trace contextRef="#ctx0" brushRef="#br0" timeOffset="105940.1115">11316 10399 758 0,'7'4'419'16,"4"3"-105"-16,23-1-82 0,7-1-49 16,19-5-73-1,8-3-37-15,-2-1-48 0,-2-1-37 0</inkml:trace>
  <inkml:trace contextRef="#ctx0" brushRef="#br0" timeOffset="106535.1168">11878 10178 618 0,'10'5'302'15,"16"13"-88"-15,1 9-73 16,0 11-20-16,-3 7-21 0,-9 1-25 16,-8 0-5-16,-8-10-26 15,-5-8-9-15,-2-12-3 16,-1-8 7-16,1-13 6 15,2-8-2-15,6-15-15 16,5-4-10-16,9-9-14 16,2 6-4-16,7 6-8 15,0 1-4-15,5 13-2 16,1 7 6-16,-5 8 19 16,-5 6 10-16,-5 9 13 15,-10 2 5-15,-4 5-3 16,-3 1-6-16,-5-3-7 15,8-2-6-15,-1-6-7 0,1-5-1 16,7-7 9-16,0-5 1 16,2-11 2-1,6-3 0-15,1-8-12 0,3 1-3 16,8 6-6-16,5 3-2 16,-3 14 5-16,-2 2 3 0,-11 14 8 15,-5 5 5 1,-7 6-2-16,-2 5-1 0,1-1-6 15,-1-3-3 1,2-2-35-16,2-3-95 16</inkml:trace>
  <inkml:trace contextRef="#ctx0" brushRef="#br0" timeOffset="107013.2571">12794 10397 521 0,'4'-6'317'16,"2"-2"-52"-16,4 1-60 0,-3-5-19 15,-4-3-37-15,-1-5-17 16,-9-7-21-16,-6-2-9 15,-10-2-27-15,-2 3-18 16,-6 9-39-16,1 7-22 16,6 13-18-16,-5 9 1 15,7 9 8-15,0 4 5 0,8 11 5 16,10 1 3 0,9 1 6-16,6-1 0 15,11-8 3-15,2-7 1 16,4-11 0-16,4-3 3 15,-6-13 1-15,0-2 2 16,-2-12-1-16,-2-4-1 0,-6-2 0 16,-1 1-1-1,-8 6-12-15,-1 8 16 16,-5 10-9-16,-1 5-1 0,-3 9 7 16,2 8-15-16,2 8 0 15,4 2 1-15,5 2-2 16,3-7 6-16,2-3-128 15,2-5-126-15</inkml:trace>
  <inkml:trace contextRef="#ctx0" brushRef="#br0" timeOffset="107373.8823">13021 10463 699 0,'0'0'425'16,"0"3"-31"-16,0-3-178 0,0 0-111 15,0 0-39-15,0 0-29 16,0 0-5-1,10 7-11-15,35 19-1 16,-29-26 3-16,0-3 2 16,-2-11 0-16,-1 2-1 15,-2-1-10-15,-5-8 18 16,-1 3 11-16,-4 2 1 0,-1 8-11 16,2 8-25-16,-2 14-18 15,0 8-4 1,-2 9 11-16,2 6 1 0,5 7 2 15,-1 1 0 1,3 3 2-16,1-1 0 16,-5-7 29-16,-6-6 12 0,-6-14 28 15,-11-6 7-15,-5-14-16 16,-5-5-9-16,-5-11-26 16,2-1-6-16,2-4-15 0,8 4-18 15,8 3-195 1,6 1-255-16</inkml:trace>
  <inkml:trace contextRef="#ctx0" brushRef="#br0" timeOffset="108001.4006">10528 9797 711 0,'19'-3'334'16,"28"-5"-122"-16,6-2-49 0,10 1-56 15,10 0-24-15,2 3-43 32,-5 4-14-32,-13 0-14 0,-16-1 1 15,-26 1 4-15,-4-2 3 16,-12 2-10-16,-3 0-2 15,-2-2-6-15,5 3-2 16,0 0 4-16,-1 0 1 16,-6-4-3-16,7 4-9 15,-1 0-9-15,1 0-1 16,1 0 9-16,0 1 16 0,20 10 19 16,25 43 14-16,-38-18 11 15,-6-1-3 1,-3-8-9-16,-1-8-9 0</inkml:trace>
  <inkml:trace contextRef="#ctx0" brushRef="#br0" timeOffset="108764.6846">12607 9933 639 0,'0'0'386'15,"0"0"-54"-15,11-1-151 16,10 1-24-16,7 0-59 0,11-1-12 15,16 1-29-15,4 0-14 16,14 3-24-16,-4 1-7 16,-10-1-6-16,-4 3-1 15,-20-4 2-15,-4 1 0 16,-21-2 0-16,-5-5-2 0,-4 0-33 16,-6-4-11-16,3-3-3 15,-7-4 2 1,-5-4 34-16,-1-1 7 15,2 3 6-15,3 2-1 16,8 7-8-16,2 4-8 16,3 7-14-16,9 6-5 15,2 10 16-15,5 7 11 0,0 4 13 16,-7-2 23 0,-3-1 18-16,-9-7 8 15,-8-1 26-15,-1-2-7 0,-7-2-20 16,2 2-9-16,-3-2-16 15,-10-2 429-15</inkml:trace>
  <inkml:trace contextRef="#ctx0" brushRef="#br0" timeOffset="111628.9497">13826 10262 723 0,'-3'0'286'0,"4"1"-156"0,7 2-13 15,16 5-12-15,15 3 7 16,23 0-30-16,9 1-24 0,10-4-27 16,0-5-4-16,-11-3-24 15,-5-1-52-15,-16-1-151 16,-11 1-101-16</inkml:trace>
  <inkml:trace contextRef="#ctx0" brushRef="#br0" timeOffset="111899.3304">13861 10436 799 0,'6'-5'327'15,"12"-1"-186"1,11 3-42-16,22 3-28 0,8 7-4 0,5 3-17 31,8 1-8-31,0-1-15 0,0 2-4 0,-9-10-18 31,-11-1-45-31,-21-6-102 16,-6-5-84-16</inkml:trace>
  <inkml:trace contextRef="#ctx0" brushRef="#br0" timeOffset="112100.8261">14359 10216 455 0,'11'3'277'0,"7"2"-10"0,12 7-121 15,8 9-16 1,3 3-21-16,-5 5-13 16,-6 6-21-16,-11-5-11 15,-15 0-9-15,-7-5-4 0,-21-2-3 16,-5 0-2-16,-13-2-28 16,0 0-62-16,-1-8-417 15</inkml:trace>
  <inkml:trace contextRef="#ctx0" brushRef="#br0" timeOffset="112353.8377">13884 10199 644 0,'-18'6'342'16,"-25"8"-86"-16,3 4-78 0,8 16-76 15,0 2-25-15,23 14-15 16,6 6 3-16,18-7 2 16,18 1-10-16,24-18-16 15,10-7 35 1</inkml:trace>
  <inkml:trace contextRef="#ctx0" brushRef="#br0" timeOffset="113305.5878">1601 11371 581 0,'-3'2'266'0,"4"5"-77"0,11 1-54 16,12 5-34-16,13-3-1 15,25-1-37-15,13-1-16 16,19-3-19-16,-6-3-8 16,-9-2-5-16,-10-1-17 15,-25 0-88-15,-7 1-55 0</inkml:trace>
  <inkml:trace contextRef="#ctx0" brushRef="#br0" timeOffset="113570.1628">1636 11519 924 0,'1'0'359'0,"16"3"-210"0,8 0-41 15,21 3-12-15,13-1 11 16,13-2-28-16,0 3-16 15,1-3-26 1,1 2-10-16,-10-6-3 0,-1-3-28 16,-13 3-71-1,-12-5-46-15,-17 4-133 16,-7-1-69-16</inkml:trace>
  <inkml:trace contextRef="#ctx0" brushRef="#br0" timeOffset="113742.6138">2188 11335 613 0,'6'-6'303'0,"9"-3"-114"16,6 6-28-16,12 8-43 16,4 9-22-16,7 9 8 15,0 5-4 1,-11 1-10-16,-8 2-5 16,-16 0-29-16,-14-6-16 0,-20-2-18 15,-10 0-16-15,-21-5-173 0</inkml:trace>
  <inkml:trace contextRef="#ctx0" brushRef="#br0" timeOffset="114070.2134">1641 11295 572 0,'-6'-5'335'16,"-2"-3"-56"0,-6 8-97-16,-3 2-33 15,-3 11-44-15,-3 3-20 16,4 11-22-16,1 7-5 15,3 3-7-15,6 3-2 0,9 3 16 0,7-3 11 32,20-2 8-32,6-5 0 0,18-12-23 15,12-6-13 1,11-13 340-16</inkml:trace>
  <inkml:trace contextRef="#ctx0" brushRef="#br0" timeOffset="118536.3497">2991 11100 802 0,'0'-8'419'15,"0"-3"-107"-15,-1 6-54 16,-7 7-112-16,4 15-50 16,2 25-75-16,2 13-6 0,2 35 0 15,-2 2 2-15,0-4 1 16,-1-6-1-16,3-26 1 15,-1-9 8-15,1-17-84 16,0-8-66-16,-1-16-246 16</inkml:trace>
  <inkml:trace contextRef="#ctx0" brushRef="#br0" timeOffset="118701.2543">2869 11161 1020 0,'8'-4'409'16,"19"-1"-251"-16,7-2-54 16,21 6-51-16,6 1-12 15,11 4-27-15,3 5-9 16,-7-2-186-16</inkml:trace>
  <inkml:trace contextRef="#ctx0" brushRef="#br0" timeOffset="118906.2101">2880 11502 1034 0,'21'2'416'16,"9"1"-255"-16,22-3-100 15,11-1-2-15,13-2-39 16,3 1-119-16</inkml:trace>
  <inkml:trace contextRef="#ctx0" brushRef="#br0" timeOffset="119204.1506">3258 11713 685 0,'4'-8'363'0,"4"-5"-67"16,3-3-169-16,4-2-23 0,3-3-25 15,-3-1-3-15,-2 5 0 16,-1 1 8-16,-6 11 7 15,-2 5-26-15,-4 7-27 16,-1 7-17-16,-1 10-25 16,1 3 10-1,1 8-1-15,1 1 1 0,2-4-79 16,2-2-88-16</inkml:trace>
  <inkml:trace contextRef="#ctx0" brushRef="#br0" timeOffset="119557.0057">3500 11630 987 0,'-4'1'401'16,"-1"5"-223"-16,9 4-132 15,5 3-17-15,13 3-4 16,8-3 0-16,4-6 0 31,0-5 5-31,-2-8 5 0,-5-7 2 16,-8-8-4-16,-3-2-4 15,-5 2 2-15,-2 4 8 16,-7 6 6-16,-1 7-14 16,-2 11-8-16,-1 10-14 15,1 19-10-15,1 9 10 0,-3 15-5 16,0 4 1-1,-9 2 11-15,-5-6 16 0,-13-14 15 16,-2-8 2-16,-4-23 5 16,0-8 6-16,9-18-122 0,1-13-82 15</inkml:trace>
  <inkml:trace contextRef="#ctx0" brushRef="#br0" timeOffset="120126.945">3006 10889 339 0,'0'-1'259'0,"-4"-2"59"16,4 2-77-16,0 1-73 16,0 0-23-16,27 6-37 15,49 12 1-15,-1-5-18 16,15 2-19-16,3 2-35 16,-4-2-15-16,-16 0-15 15,-11-2-23-15,-14-14-58 16,-5-5-20-16,-18-10-13 0,-6-7 22 15,-18-1 59 1,-3-5 16-16,-11 0 30 16,-2 4 8-16,6 12 3 0,0 5-8 15,9 11-20 1,1 8-1-16,8 12 5 16,4 7 17-16,-1 6 18 15,0 0 0-15,-9-4-7 0,-3-4-3 16,-4-3-38-1,-1-5-73-15</inkml:trace>
  <inkml:trace contextRef="#ctx0" brushRef="#br0" timeOffset="120494.3164">4275 11200 992 0,'0'-3'539'15,"0"-7"-167"1,1 16-178-16,0 8-55 16,5 17-86-16,3 11-13 15,2 12-4-15,3 5-11 16,0-1-11 0,-4-5-3-16,-1-12-38 0,-2-9-51 15,-5-13-149-15,-2-8-119 16</inkml:trace>
  <inkml:trace contextRef="#ctx0" brushRef="#br0" timeOffset="120657.9719">4067 11359 925 0,'0'0'473'16,"9"-1"-108"-16,16 5-120 15,26 4-126-15,17 0-10 0,15 2-49 16,-5-2-17-16,-14-3-21 15,-8-1 5-15,-14-1-133 16,-7-3-73-16</inkml:trace>
  <inkml:trace contextRef="#ctx0" brushRef="#br0" timeOffset="121109.2866">4824 11129 980 0,'3'11'379'0,"10"25"-268"15,-3 17-25-15,7 23-10 16,0 7-14-16,-9-6-18 16,5-3-5-16,-10-26 18 0,-1-9-66 15,0-13-252-15</inkml:trace>
  <inkml:trace contextRef="#ctx0" brushRef="#br0" timeOffset="121272.357">4788 11148 765 0,'17'-9'425'16,"11"-8"1"-16,16 5-311 15,10 1-35-15,15 5-29 16,6 4-17-16,8 4 3 15,-3 1-63 1,-18 4-255-16</inkml:trace>
  <inkml:trace contextRef="#ctx0" brushRef="#br0" timeOffset="121470.2033">4876 11321 754 0,'10'1'410'16,"16"4"-33"-16,5 0-219 15,22 0-83-15,9 0-19 0,11 2-35 16,3-1-81-16</inkml:trace>
  <inkml:trace contextRef="#ctx0" brushRef="#br0" timeOffset="121769.4846">5124 11569 938 0,'11'-7'429'16,"10"-2"-165"-16,15 3-154 15,5 4-24-15,2 8-34 16,-6 3-19-16,-18 8-16 0,-11 2 0 16,-17 4-2-1,-14-1 2-15,-2 1-3 16,2 1-4-16,8-5-2 16,10-1-1-16,13-10 7 0,7-7 3 0,11-5 1 31,1 0 12-31,2-2-106 0,1 6-103 15</inkml:trace>
  <inkml:trace contextRef="#ctx0" brushRef="#br0" timeOffset="122123.3715">5493 11639 1119 0,'1'-2'445'0,"1"0"-298"15,8 1-65-15,4 5-58 0,4 3-10 16,2 1-9-16,-5 0 1 16,4-2 3-16,-3-4 2 15,0-3-2-15,0-6 0 16,-5-5-1-16,-6-3 0 16,-4 1 0-16,-2 2 0 15,-1 8-1-15,0 7-1 16,-2 13 6-16,1 7 3 15,0 15 2-15,2 4 2 0,1 10-4 16,3 4-3 0,-3-3 15-16,-5 0 18 0,-8-12 38 15,-5-9 10 1,-6-11-1-16,-3-11-16 0,2-10-33 16,2 0-7-16,8-8-19 15,6-7-41-15,9-13-118 16,10-10-75-16</inkml:trace>
  <inkml:trace contextRef="#ctx0" brushRef="#br0" timeOffset="122707.3232">4884 10808 946 0,'2'0'378'0,"9"1"-234"15,13 2-38-15,16 2-52 16,17 1-5-16,21 3-24 15,3-1-10-15,3 5-6 0,-11 0 2 16,-24-5 0-16,-12-4-2 0,-19-5-16 16,-8-6-13-16,-14-8-15 31,2-1 1-31,-5-6 9 16,3 2 4-16,9 7 5 0,-1 1-5 0,1 12-7 15,0 5 1-15,0 7 20 16,1 6 11-16,5 3 30 15,-2 2 23-15,-3 0 28 16,-4-2 8 0,-3-3-2-16,-4-1-17 15,-4-2-33-15,2 0-12 16,0 3-52-16,-1-2-32 16</inkml:trace>
  <inkml:trace contextRef="#ctx0" brushRef="#br0" timeOffset="123267.4755">6033 11383 664 0,'3'3'325'0,"12"-1"-90"16,15 1-79-16,19 0-60 15,10 0-25-15,8 0-43 16,-5-1-11-16,-14-2-71 0,-8 1-88 15</inkml:trace>
  <inkml:trace contextRef="#ctx0" brushRef="#br0" timeOffset="123463.6555">6117 11506 859 0,'-3'4'176'15,"6"2"-6"-15,4 2 167 16,24-1-117-16,12 2-41 16,17 0-73-16,6 3-38 15,-9 1-42-15,-5-8 4 16,-10-1-125-16,-5-4-443 16</inkml:trace>
  <inkml:trace contextRef="#ctx0" brushRef="#br0" timeOffset="124010.4077">6793 11313 792 0,'10'7'376'0,"13"14"-140"16,-3 8-23-16,-4 13-61 15,-4 0-23 1,-8-3-43-16,-2-2-21 16,-7-11-22-16,1-1-10 15,-1-15-9-15,5-4 9 0,-1-14 2 16,3-6-2-1,8-10-5-15,1-10-12 0,1-7-9 16,3-7-2 0,-1 7-5-16,6 7-4 15,6 16 0-15,-2 8 4 0,1 17 4 0,-7 8 6 16,-8 13 3 0,-5 5-3-16,-6 2 0 15,-5-2-2-15,-2-8-1 16,2-3 0-16,4-13 1 15,2-7 4-15,10-13 1 16,4-5 0-16,7-12-3 16,2-1-3-16,2-1-5 15,3 1-2-15,-3 11-2 16,0 7-4-16,-7 14-2 16,-3 10 1-16,-6 17 5 15,-2 2 2-15,-3 5 2 16,-4-1 1-16,-3-10-9 15,2-1-67-15</inkml:trace>
  <inkml:trace contextRef="#ctx0" brushRef="#br0" timeOffset="124464.2">7722 11525 627 0,'4'-11'351'16,"3"-5"-74"-16,-7-12-72 16,-4-4-18-16,-13-10-33 15,-6-4-21-15,-6 4-44 16,-7 8-23-16,3 18-43 15,-4 8-17-15,-3 17-16 16,3 8 0-16,9 12 10 16,5 8 5-16,21 3 7 15,6 1-2-15,11-7 2 16,8-7 3-16,8-9 6 16,5-6 0-16,1-12 3 15,3-5 0-15,-4-9 0 0,-5-5-1 16,-5-6-7-16,-7 1-3 15,-8 2-7 1,-4 4-3-16,-7 11-18 0,0 7-4 16,-4 14 0-16,1 8 2 15,1 9 16-15,2 3 1 16,7 2 1-16,1-2-12 16,2-7-143-16</inkml:trace>
  <inkml:trace contextRef="#ctx0" brushRef="#br0" timeOffset="127156.3451">7874 11566 214 0,'-3'5'158'0,"2"9"47"0,2-1-9 15,0 5-3-15,7 1-14 16,0-3-36-16,6 1-19 16,8-8-36-16,6-3-14 15,3-9-19-15,-5-11-8 16,-3-6 3-16,-5-3 0 15,-8-1 2-15,-2 2 2 0,-6 7-16 16,0 5-11-16,-4 13-27 16,0 11-9-1,2 16-14-15,4 6 3 16,5 13 9-16,5 9 2 16,-1 7 8-16,2-2 2 0,-15-7 7 15,-6-7 6-15,-21-24 15 16,-10-5 9-16,-11-20 3 15,-5-14 0-15,4-19-59 16,4-12-85-16</inkml:trace>
  <inkml:trace contextRef="#ctx0" brushRef="#br0" timeOffset="127712.7663">7421 11092 984 0,'7'0'383'0,"16"3"-259"15,13-3-28-15,30 3-18 16,13 0-15-16,15-3-29 15,3 2-4-15,-10 1-8 16,-11-2-5-16,-22-1-10 16,-16-4-6-16,-26-6-14 15,-9-2-7-15,-12-4-6 0,-7-1-4 16,-8-5 7 0,0 0 5-16,4 0-7 15,7 5-1-15,13 9-9 0,8 6-5 16,11 10 17-16,3 10 11 15,2 9 33-15,9 1 18 16,-5 1 37-16,-2-1 17 16,-9-6 35-1,-16-3 17-15,-16-2 11 0,-10-9-12 16,-10-8-44-16,-4-2-2 16,3 1-108-16</inkml:trace>
  <inkml:trace contextRef="#ctx0" brushRef="#br0" timeOffset="132194.0999">8723 11495 484 0,'0'1'261'0,"-1"-1"-47"16,9 3-36-16,15 1-34 15,8-4-16-15,30 1-33 31,16 2-14-31,24 1-35 16,4 1-12-16,-20-2-19 16,-14 1-24-16,-29-4-26 15,-14 2-17-15,-12 3-57 0,-14-3-24 16,-8-1-217-16</inkml:trace>
  <inkml:trace contextRef="#ctx0" brushRef="#br0" timeOffset="132468.5085">8770 11608 456 0,'-4'-1'305'16,"-1"0"-22"-16,5 1-78 15,0 0-23-15,0 0-48 16,28 2-30-16,49 2-18 16,-15-2-13-16,25 1-34 15,4 1-10-15,-1 3-11 16,-15-7-14-16,-21-2-134 0,-13-3-93 16</inkml:trace>
  <inkml:trace contextRef="#ctx0" brushRef="#br0" timeOffset="133069.0773">9200 11299 669 0,'-1'-1'330'0,"0"0"-136"16,4 4-49-16,-3-3-62 16,4 11-20-16,57 51-5 0,-23-27-11 15,9 0-20-15,3 0-6 16,2-13-2-16,-6-3 0 15,-9-10 2 1,-7-8 1-16,-13 1 0 16,-5-7-1-16,-10 4-2 15,-4 1 4-15,-13 5 17 0,-5 8 14 16,-15 8 21-16,-3 5 2 0,-6 8-9 31,-2 2-13-31,13 1-23 0,8-2-10 16,15-8-30-1,14-4-351-15</inkml:trace>
  <inkml:trace contextRef="#ctx0" brushRef="#br0" timeOffset="150252.3356">10187 11264 879 0,'1'0'384'0,"-1"4"-207"0,0 10-59 0,3 29-68 15,-6 11-7-15,3 24-1 16,-4 3-11-16,6 1-10 16,-1-7-4-16,3-14-3 15,6-6-1-15,0-18-16 16,3-8-42-1,0-19-220-15</inkml:trace>
  <inkml:trace contextRef="#ctx0" brushRef="#br0" timeOffset="150440.1092">10036 11410 807 0,'14'-10'347'15,"26"-10"-168"-15,12-1-40 0,25 6-59 16,4 4-19-16,7 10-40 16,-4 4 12-16,-9 9-179 15</inkml:trace>
  <inkml:trace contextRef="#ctx0" brushRef="#br0" timeOffset="150648.4941">10199 11599 626 0,'-4'3'317'16,"3"4"-44"-1,24 0-117-15,12-3-28 0,22-4-20 0,4 0-37 16,-2 1-45-16,5 0-16 15,-9 5-263 1</inkml:trace>
  <inkml:trace contextRef="#ctx0" brushRef="#br0" timeOffset="151016.9805">10531 11770 647 0,'15'-12'353'0,"11"-4"-86"16,17 1-99-16,-2 5-33 15,-2 10-54-15,-5 3-23 16,-23 11-24-16,-5 3 0 16,-17 11-5-16,-11 2-2 15,0 3-10-15,1 2-6 16,8-12-9-16,11-2-1 16,10-12 2-16,10 0 2 0,9-7 5 15,4-2 1-15,-1-2-3 16,-4-3-1-16,-8 0-81 15,1 0-199 1</inkml:trace>
  <inkml:trace contextRef="#ctx0" brushRef="#br0" timeOffset="154085.9509">10935 11826 111 0,'-1'1'54'0,"1"0"-13"0,1 1-21 15,-1-2-12-15,0-2 0 0,0 2-6 16,0 0-29-16</inkml:trace>
  <inkml:trace contextRef="#ctx0" brushRef="#br0" timeOffset="154429.2645">10953 11815 668 0,'0'-3'322'15,"-4"1"-149"-15,3 4-52 16,1-2-69-16,-1 6-23 0,1 24-8 16,6 33-3-16,3-38-9 15,3-5-1-15,8-12 8 16,1-10 3-16,2-12 12 15,-4-8 0-15,-2-6 33 16,-5-2 7-16,-7 5 11 16,-5 6 8-16,-1 12-46 15,-6 9-22-15,1 24-34 16,3 14-14-16,5 18 0 16,5 3 8-16,1 1 12 15,1-4 5-15,-10-9 13 16,-9-3 3-16,-12-12 17 15,-11-9 6-15,-3-15 28 16,0-10 10-16,2-10-5 16,8-4-10-16,11 2-37 15,6 3-17-15,12 11-286 0</inkml:trace>
  <inkml:trace contextRef="#ctx0" brushRef="#br0" timeOffset="163424.2832">11407 11592 603 0,'-1'5'319'0,"1"2"-53"0,8 0-26 16,19-7-35-16,20-4-15 15,30-1-60-15,7-3-37 16,8 7-49-16,-7 1-46 16,-21 4-517-16</inkml:trace>
  <inkml:trace contextRef="#ctx0" brushRef="#br0" timeOffset="163769.0814">12145 11370 1092 0,'-2'-4'464'0,"1"9"-274"0,-2 12-63 15,-3 27-89-15,3 8-9 16,-1 11-5-16,1 7-9 0,5 1 0 16,3-1 1-16,2-13 0 15,3-15 1 1,0-24 1-16,4-14-28 0,-2-20-128 15,2-10-180 1</inkml:trace>
  <inkml:trace contextRef="#ctx0" brushRef="#br0" timeOffset="163931.1776">12097 11337 932 0,'22'-5'407'0,"28"-9"-217"0,12 1-43 16,13 4-74-16,5 4-26 16,-2 5-37-16,-7 5-52 15,-23 2-332-15</inkml:trace>
  <inkml:trace contextRef="#ctx0" brushRef="#br0" timeOffset="164102.3154">12089 11584 757 0,'3'0'371'0,"15"3"-78"16,18 2-94-16,27-3-69 16,10 9-21-16,3-1-59 15,-6 2-48-15,-19 5-228 16</inkml:trace>
  <inkml:trace contextRef="#ctx0" brushRef="#br0" timeOffset="164452.0765">12397 11941 881 0,'9'-10'401'0,"10"-14"-195"16,5-3-49-16,0-2-85 15,-2 2-24-15,-2 5-22 16,-6 7 7-16,-10 9 11 15,-3 6 0-15,-3 13 0 16,-1 6-11-16,1 13-14 16,4 4 0-16,3 0-4 15,5-1-3-15,2-10-73 16,1-8-101-16</inkml:trace>
  <inkml:trace contextRef="#ctx0" brushRef="#br0" timeOffset="164829.7221">12684 11866 667 0,'-1'7'295'15,"1"7"-131"-15,2 6-27 0,10 1-21 16,3-4-12-16,6-6-24 15,-4-7-12-15,4-11-15 16,1-5-10 0,-5-6-11-16,1-4-5 15,-5-2-9-15,-4 0-7 16,-3 4 15-16,-4 6 1 16,1 13-5-16,-3 6 6 15,4 14-13-15,5 8 1 0,3 15 5 16,-2 5-3-1,-7 0 32-15,-7 1 21 0,-22-5 22 16,-3 0 9-16,-22-11-29 16,11-3-26-16,6-13-14 15,3-12-4-15,22-7-34 16,-7-12-61-16,7-14-215 16</inkml:trace>
  <inkml:trace contextRef="#ctx0" brushRef="#br0" timeOffset="165139.7655">13261 11601 791 0,'4'0'405'16,"7"1"-98"-16,15 1-133 16,11 0-39-16,18 5-36 15,6-3-28-15,-1 5-36 0,-8-5-9 16,-14-2-51-1,-7 3-75-15</inkml:trace>
  <inkml:trace contextRef="#ctx0" brushRef="#br0" timeOffset="165308.0626">13316 11765 946 0,'10'3'474'0,"20"6"-145"0,14-5-44 16,22 1-91-16,1-4-44 16,-5-2-75-16,-11-2-20 15,-16 0-200-15</inkml:trace>
  <inkml:trace contextRef="#ctx0" brushRef="#br0" timeOffset="166036.4999">14008 11599 613 0,'11'0'340'16,"13"2"-54"-16,3 6-52 15,-5 10-61-15,-4 4-34 16,-10 6-57-16,-2 2-20 0,-9-1-33 15,-4-6-7-15,1-8-5 16,4-6-1-16,9-9 8 16,4-3 1-16,4-13-1 15,-1-5-2-15,-3-7-10 0,0-3-2 16,0 4-7 0,0 4-3-16,6 11-14 15,0 9-4-15,1 10-1 0,-1 6 4 16,-9 7 10-1,-6 2 4-15,-6 2 7 0,-4-3 2 0,2-7 0 32,4-4-1-32,5-10-11 15,6-6-8-15,4-10 0 16,1-1 0-16,2-5 7 16,1-1 2-16,3 10-6 15,3 4-5-15,0 10 2 16,3 11 12-16,-7 8 18 15,-3 3 8-15,-7 6 1 16,-2-5-4-16,0-3-80 0,2-2-148 0</inkml:trace>
  <inkml:trace contextRef="#ctx0" brushRef="#br0" timeOffset="166506.9497">14877 11737 444 0,'2'-7'346'16,"3"-4"32"-16,-1-3-115 15,1 0-35-15,-4-5-54 0,-1-2-20 16,-12-2-34-1,-6-1-15-15,-12-1-30 16,-3 4-14-16,-10 6-33 16,-1 3-16-16,6 12-22 15,6 9-10-15,11 9-10 16,5 8 1-16,14 2 11 16,3 2 8-16,11-3 12 0,8-2 4 15,10-6 3-15,-2-7 1 16,10-11 2-16,-3-3 3 15,-5-11 1-15,1-2 1 16,-13-6-2-16,-2 3-2 16,-9-1-5-16,-3 4-3 15,-4 7-12-15,-4 6 0 16,2 10 7-16,0 6 3 16,2 8 16-16,6 2 0 15,11 0-6-15,3 0-2 0,9-3-19 16,-2-3-76-16,-3-4-530 15</inkml:trace>
  <inkml:trace contextRef="#ctx0" brushRef="#br0" timeOffset="197852.4784">15194 11611 709 0,'6'10'317'0,"-18"-2"-161"0,1 6-54 0,5 10-66 31,-8-6-11-31,15 11-6 16,8-3 1-16,5-9 0 0,4-4 4 16,6-13 9-1,2-2 4-15,2-11 4 16,-5-6-2-16,-2 0-9 0,-9-3-2 16,-6 4 17-16,-6 6 5 15,-1 11-8-15,-4 6-5 16,5 22-28-16,4 6-7 15,5 19 5-15,3 5 9 16,-3-2 34-16,-3 1 32 16,-10-13 11-16,-4-8 3 0,-10-17-20 15,-8-16 9 1,-6-20 16-16,0-12-6 0,4-10-9 16,3 2-43-16,11 12-87 15,5 14 105-15</inkml:trace>
  <inkml:trace contextRef="#ctx0" brushRef="#br0" timeOffset="204561.4443">15909 11615 793 0,'7'0'335'0,"18"2"-180"0,13 1-31 16,23-4-31-16,16-1-27 15,18 2-40-15,4 2-6 16,-9 3-3-16,-15 1-5 16,-29-1-10-1,-12-3-31-15,-17 3-113 0,-1-1-89 16</inkml:trace>
  <inkml:trace contextRef="#ctx0" brushRef="#br0" timeOffset="204796.4947">16029 11715 304 0,'-6'-3'241'0,"1"2"21"16,11-1-43-16,11 2-54 15,13 2-34-15,22-1-20 16,8 1-19-16,17 2-39 15,3-1-15-15,-10 2-20 0,-11-2-18 16,-17-4-131-16,-8 0-103 16</inkml:trace>
  <inkml:trace contextRef="#ctx0" brushRef="#br0" timeOffset="204984.2157">16541 11574 577 0,'2'-3'298'16,"9"-1"-90"-16,15 4-82 0,7 10-7 0,6 9-25 16,-4 1-5-16,-15 5-24 15,-11-2-11-15,-18 0-23 16,-6-1-8-16,-12-4-15 16,1-2-60-1</inkml:trace>
  <inkml:trace contextRef="#ctx0" brushRef="#br0" timeOffset="205221.9053">16004 11545 572 0,'-13'0'312'0,"-17"8"-42"16,1 7-56-16,9 11-58 16,10 6-16-16,21 2-33 0,10 2-23 0,17-4-26 15,4-4-16-15,4-7-87 32,2-10-411-32</inkml:trace>
  <inkml:trace contextRef="#ctx0" brushRef="#br0" timeOffset="206032.7098">1582 12658 608 0,'0'0'267'16,"6"2"-68"-16,9 1-39 0,30 3-11 15,10-2-2-15,40 0-63 16,10 1-30-16,3-2-29 15,1 2 8-15,-24-1-108 16,-14 0-80-16</inkml:trace>
  <inkml:trace contextRef="#ctx0" brushRef="#br0" timeOffset="206415.0423">1576 12797 647 0,'-4'0'303'0,"-4"1"-110"15,11-1-75-15,37-1-52 0,22-3-16 16,45 0-21-16,13 0-11 0,5 4-5 16,-8 3-1-1,-33 4 1-15,-14-2 1 0,-31 2-17 31,-13-2-23-31,-20-2-57 0,-9 0-23 16,-15-8-44-16,-4-3 1 0,-5-12 47 16,0-3 26-1,9-4 64-15,5-2 42 16,11 6 29-16,8 5 20 16,13 14 13-16,6 5-18 15,7 15-13-15,-2 3 2 16,-4 11 25-16,-9 2 1 0,-17 4-3 15,-9-1-21 1,-14 1-31-16,-5-6-17 0,-7-8-160 16,-4-8-255-16</inkml:trace>
  <inkml:trace contextRef="#ctx0" brushRef="#br0" timeOffset="206592.0784">1609 12633 749 0,'-18'8'310'0,"-20"11"-152"16,5 6-47-16,20 11-16 15,6 1-6-15,25 9-27 16,13-1-14-16,22 0-18 16,12-4-2-16,13-11-139 0</inkml:trace>
  <inkml:trace contextRef="#ctx0" brushRef="#br0" timeOffset="209230.222">2911 12543 652 0,'0'-6'368'16,"1"0"-72"-16,1 0-86 15,-5 9-115-15,6 16-37 16,0 20-39-16,7 19 7 16,1 28 8-16,-7 5-1 0,-2-1-2 15,-8-14-3-15,4-23-6 16,0-16 1-16,4-21-56 0,-1-5-39 16,-1-15-247-1</inkml:trace>
  <inkml:trace contextRef="#ctx0" brushRef="#br0" timeOffset="209390.8424">2736 12534 888 0,'8'-1'372'16,"5"-7"-180"-16,32 3-107 15,14-1-23-15,21 1-15 16,14 1-16-16,4-2-16 15,-4 2-23-15,-13-1-193 16</inkml:trace>
  <inkml:trace contextRef="#ctx0" brushRef="#br0" timeOffset="209585.4835">2922 12763 948 0,'22'-1'391'15,"27"-3"-254"-15,15 0-45 16,6 2-55-16,-3 2-29 0,-8 4-408 16</inkml:trace>
  <inkml:trace contextRef="#ctx0" brushRef="#br0" timeOffset="209909.1786">3209 12970 885 0,'-1'-5'430'0,"-2"-4"-144"16,15 2-163-1,6 1-34-15,17 5-44 0,4 0-13 16,0 9-19-16,-5 5-6 16,-22 4 2-16,-8 6 6 15,-19 0 7-15,-9 2 3 16,-9 1-6-16,1-4-4 16,10-6-7-16,7-8-6 15,16 0 5-15,9-2 4 16,16-5 6-16,9 6 5 15,10-5-5-15,-2 0-6 16,-2 0-82-16,-4-2-423 16</inkml:trace>
  <inkml:trace contextRef="#ctx0" brushRef="#br0" timeOffset="210389.6335">3918 12782 663 0,'-13'-1'330'16,"-13"-2"-110"-16,-6 7-42 0,2 2-67 0,7 4-31 31,15 5-41-31,13 1-4 16,23 6-6-16,9 0 3 15,9 3 8-15,-3 2-6 16,-11-4 4-16,-12-1 3 0,-19-5 25 16,-4-2 8-16,-18-1-7 15,-6-3-5-15,-9-4-29 16,-2-2-15-1,8-6-120-15,10-4-99 0</inkml:trace>
  <inkml:trace contextRef="#ctx0" brushRef="#br0" timeOffset="210574.8587">4125 12805 1116 0,'0'-2'508'16,"-2"2"-255"-16,0 8-78 15,-3 7-100-15,2 10-34 16,5 13-22-16,-1 4-6 0,6-1-6 16,1-3 1-16,-1-13-84 15,2-4-82 1</inkml:trace>
  <inkml:trace contextRef="#ctx0" brushRef="#br0" timeOffset="210719.8366">4027 12610 1191 0,'0'-5'493'15,"0"-1"-298"-15,0 1-150 16,3 6-34-16,8 8-59 16,4 4-89-16</inkml:trace>
  <inkml:trace contextRef="#ctx0" brushRef="#br0" timeOffset="210956.247">4208 12746 694 0,'6'9'402'16,"13"19"-52"-16,5 10-78 16,-2 5-118-16,1 4-38 0,-9-4-61 15,-9-8-8-15,-2-13-15 16,-3-2-8-16,0-12 10 16,0-8 6-16,2-10 2 15,6-10-2-15,5-18-20 16,2-6-10-16,4 4-10 15,0 3-4-15,-2 18-3 16,5 11 4-16,-7 18 3 16,-4 7 5-16,0 12 4 15,-5 5-2-15,-1 0 1 16,0-4 1-16,-3-7-114 16</inkml:trace>
  <inkml:trace contextRef="#ctx0" brushRef="#br0" timeOffset="211334.4233">4978 12532 936 0,'-16'-5'451'15,"-11"2"-184"-15,-11 15-125 16,-3 10-38-16,-3 22-60 15,8 6-19 1,12 16-13-16,15 13 0 16,22 2-2-1,10-2-1-15,17-20-1 0,5-14 2 16,0-16-18-16,-4-10-54 16,-3-12-371-16</inkml:trace>
  <inkml:trace contextRef="#ctx0" brushRef="#br0" timeOffset="211617.1359">5249 12754 973 0,'-11'-11'455'0,"-17"-9"-196"16,-5 5-77-16,-1 15-100 15,-6 6-32-15,4 13-44 16,9 9-6-16,9 12-5 15,12 10-5-15,16 4 2 16,6-5-1-16,18-10 6 16,6-12 5-16,0-13 14 15,-1-3 8-15,-11-16 17 0,-9-3 7 16,-14-12 11-16,-11-4-6 16,-16-3-18-16,-6-6-11 15,-7 4-61-15,4 4-71 16</inkml:trace>
  <inkml:trace contextRef="#ctx0" brushRef="#br0" timeOffset="211941.5333">5438 12815 972 0,'0'-10'432'0,"-8"-13"-212"16,7 6-37-16,-5 6-82 16,-4 4-34-16,-4 13-56 15,-3 4-16-15,1 15-16 16,3 6 0-16,7 13 8 16,4-1 1-16,14 0 11 0,5-4 5 15,11-12 7-15,1-7 6 16,-1-20 30-1,0-4 12-15,-11-16 16 0,-1-3 8 16,-10-6-17 0,-6-5-14-16,-3 2-25 0,-14-2-13 0,8 14-90 15,-3 6-81 1</inkml:trace>
  <inkml:trace contextRef="#ctx0" brushRef="#br0" timeOffset="212205.0833">5589 12684 731 0,'-2'-2'363'16,"0"-3"-128"-1,5 6-149-15,-3-1-27 0,3 0-19 16,21 7 12-16,32 10 22 15,-31-11 15-15,-13-5 22 16,-4-1 5-16,-14-2-26 0,-5-2-19 16,-6-1-43-16,-2 0-40 15,5 0-138-15,3 1-162 16</inkml:trace>
  <inkml:trace contextRef="#ctx0" brushRef="#br0" timeOffset="212408.5027">5731 12588 957 0,'13'6'436'0,"5"-4"-184"0,12 18-120 15,3 6-34-15,-3 15-28 16,-6 13-16-16,-8 15-20 16,-7 5-7-1,-12 0-7-15,-4-10-3 0,-14-17-2 16,-2-10 0-1,0-16 0-15,1-1 0 16,6-9-18-16,2-2-64 16</inkml:trace>
  <inkml:trace contextRef="#ctx0" brushRef="#br0" timeOffset="214017.8313">6234 12970 771 0,'6'0'359'0,"14"-3"-118"15,13 6-59-15,21-3-31 16,12 2-21-16,15 4-47 16,-6-5-20-16,-9 5-28 15,-13-3-8-15,-25-2-12 16,-7-1 0-16,-13-1-5 15,-7-7-57-15,-4-1-473 16</inkml:trace>
  <inkml:trace contextRef="#ctx0" brushRef="#br0" timeOffset="214909.5757">7315 12562 684 0,'1'-4'405'0,"3"2"-72"16,-4 13-179-16,-1 11-57 16,-5 26-60-16,-2 13 36 15,0 30-10-15,-1 6-1 16,7-3-4-16,2-12-32 15,10-29-13-15,4-14 21 16,4-19-139-16,0-11-116 16</inkml:trace>
  <inkml:trace contextRef="#ctx0" brushRef="#br0" timeOffset="215073.7647">7142 12556 897 0,'16'-4'412'16,"12"-4"-155"-16,28 1-143 16,5 4-34-16,20 0-34 15,4 4-19-15,-5 7-40 16,2 1-76-16</inkml:trace>
  <inkml:trace contextRef="#ctx0" brushRef="#br0" timeOffset="215269.3464">7310 12875 1061 0,'15'-1'384'16,"21"-2"-326"-16,19 1-18 0,9 0-13 15,4 2-94-15</inkml:trace>
  <inkml:trace contextRef="#ctx0" brushRef="#br0" timeOffset="215564.0059">7569 13139 779 0,'-2'-1'384'0,"4"-1"-128"15,-1-4-75-15,-1 5-83 0,0 0-31 0,15-2-33 16,36-40-7-16,-30 28 13 16,-5 2 15-16,-5 7 13 15,-5 6-2-15,-1 11-18 16,-1 7-12-16,2 14-8 15,-1 9 1-15,-2 4 0 16,0 1-3-16,-1-7-11 16,-2-9-4-16,2-12-57 15,4-6 19-15</inkml:trace>
  <inkml:trace contextRef="#ctx0" brushRef="#br0" timeOffset="216173.2034">8342 12867 586 0,'-3'-2'305'0,"-11"0"-73"16,-12 2-55-16,-17 0-69 16,-5 3-20-16,0 5-45 15,9 2-15-15,18 2-23 16,14 3-3-16,22 5 15 16,13 1 6-16,22 11 11 15,0-5 5-15,-5 0-5 16,-11-1 2-16,-25-6 13 15,-8 3 6-15,-22-9 0 16,-7-3-3-16,-14-8-9 16,-1-6-47-16,13-4-182 15</inkml:trace>
  <inkml:trace contextRef="#ctx0" brushRef="#br0" timeOffset="216348.6863">8464 12846 855 0,'0'3'441'0,"2"7"-77"0,-2 12-173 16,-2 13-87-16,-3 3-21 15,1 8-45-15,-7-6-17 16,9-4-11-16,3-4-3 0,-1-15-86 16,7 0-110-16</inkml:trace>
  <inkml:trace contextRef="#ctx0" brushRef="#br0" timeOffset="216482.1071">8421 12660 998 0,'-4'-2'381'0,"-4"-1"-291"16,5 5-69-16,2 11-88 0,4 2-149 15</inkml:trace>
  <inkml:trace contextRef="#ctx0" brushRef="#br0" timeOffset="216702.1987">8649 13022 1004 0,'2'11'468'15,"0"17"-193"-15,-5-9-62 0,-7-4-93 16,2-4-27-16,3-10-35 16,5-2-14-16,11-13-18 15,4-3-7-15,10-8-21 16,6-1-5-16,-4 2 0 15,0 6-2-15,-7 13 0 16,-7 5 4-16,-7 16 2 16,-3 3 4-16,-3 7 8 15,1 4-2-15,1-4 35 16,1-3-110-16</inkml:trace>
  <inkml:trace contextRef="#ctx0" brushRef="#br0" timeOffset="216989.4222">9257 12564 934 0,'-13'0'428'0,"-19"14"-160"16,-9 11-124-16,-4 26-63 16,-1 11-6-16,14 27-26 15,10 9-11 1,28-1-20-16,17-6-8 0,28-20-5 16,7-11 1-1,14-14-51-15,-5-11-68 0</inkml:trace>
  <inkml:trace contextRef="#ctx0" brushRef="#br0" timeOffset="217334.6028">9314 12777 966 0,'2'-14'412'16,"4"-16"-206"-16,16 15-86 0,13 9-8 15,14 10-15 1,3 10-15-16,-8 15-36 0,-13 3-11 0,-27 11 10 16,-13 1 7-16,-29 2-1 15,-7-5-4-15,0-9-25 16,12 0-8-16,15-17-13 31,16 2-1-31,18-8-3 16,3-5-1-16,23 4 2 0,3-4-2 0,5 2-37 31,5 0-42-31,-6-3-166 16,-4-3-177-16</inkml:trace>
  <inkml:trace contextRef="#ctx0" brushRef="#br0" timeOffset="217574.0458">9893 12935 758 0,'-6'-12'408'0,"-9"-17"-88"0,-3 2-53 16,-5 10-93-16,0 1-42 15,-3 9-73-15,1 7-23 16,-3 10-33 0,5 10-7-16,8 11-5 15,7 8 0-15,16 3 1 0,7-4 3 0,16-8 6 16,2-10 5-16,4-10 11 15,-2-7 3 1,-6-10 8 0,-2-8 3-16,-13-8-5 0,-6-2-5 0,-14-1-32 15,-6 3-62 1,0 6-254-16</inkml:trace>
  <inkml:trace contextRef="#ctx0" brushRef="#br0" timeOffset="217835.3935">9991 12723 795 0,'-6'-3'378'0,"-4"-3"-153"15,4 8-134-15,5 4-37 16,8 5-28-16,8 1 1 15,10-2 8-15,1-2 12 16,-3-8 28-16,-6-2 14 16,-15-8 6-16,-6-3-11 0,-19-1-41 15,-6 0-21-15,-1 5-22 16,3 3-25-16,14 6-146 16,3 2-350-1</inkml:trace>
  <inkml:trace contextRef="#ctx0" brushRef="#br0" timeOffset="218060.2842">10118 12662 822 0,'10'-2'469'16,"10"0"-105"-16,8 12-149 0,-1 6-46 15,4 18-61-15,0 11-18 16,-2 28-19-16,-6 8-12 15,-13 6-33 1,-14-2-12-16,-13-16-3 16,-5-8-1-16,-3-14 4 0,0-7 1 15,-3-18-26-15</inkml:trace>
  <inkml:trace contextRef="#ctx0" brushRef="#br0" timeOffset="218668.233">10716 12969 1094 0,'3'0'438'15,"13"0"-269"-15,6 1-54 16,19 3-57-16,13-1-12 0,9-1-31 15,-1-2-32-15,-10 0-155 16,-10 0-149 0</inkml:trace>
  <inkml:trace contextRef="#ctx0" brushRef="#br0" timeOffset="218827.6425">10758 13072 688 0,'-1'0'396'0,"4"2"-47"16,16 0-86-16,17 2-111 16,7-2-26-16,10 0-49 15,2 3-29-15,7 0 4 16,2 3-95-16</inkml:trace>
  <inkml:trace contextRef="#ctx0" brushRef="#br0" timeOffset="219185.9128">11663 12746 754 0,'-14'-6'393'15,"-20"-3"-97"-15,0 5-146 16,-5 13-95-16,1 6-29 16,8 20-22-16,7 9-10 15,19 14-5-15,8 2 3 16,20-6 10-16,9-8 10 0,17-19 17 16,5-8 8-16,-3-18 31 15,-6-7 18-15,-11-15 22 16,-8-13 12-1,-12-14-12-15,-10-5-15 0,-14-4-37 16,-8 8-22-16,-13 14-33 16,3 11-12-16,1 15-98 15,4 6-84-15</inkml:trace>
  <inkml:trace contextRef="#ctx0" brushRef="#br0" timeOffset="219352.8871">11913 13087 1110 0,'0'3'553'15,"0"-1"-189"-15,0 1-147 16,0-3-131-16,0 0-38 0,0-1-115 16,0 0-81-1</inkml:trace>
  <inkml:trace contextRef="#ctx0" brushRef="#br0" timeOffset="219785.8579">12063 12776 1078 0,'4'-7'472'15,"13"-7"-254"-15,6-1-45 16,13 4-74 0,4 3-28-16,1 9-34 0,2 8-14 15,-4 8-18-15,-6 5-5 0,-19 4-3 16,-13-2 1-16,-21 4 3 15,-6-3 3 1,0-2 3 0,3-1 0-16,14-11-7 15,10-3 0-15,19-5-3 0,12 0 0 16,14 8 3-16,-2 1-1 0,-2 7 0 16,-5 4 1-1,-23 0 21-15,-12 0 16 16,-28 0 28-1,-17-6 5-15,-16-9-14 0,5-1-13 16,8-8-1-16,11-2-74 0,18-2-483 16</inkml:trace>
  <inkml:trace contextRef="#ctx0" brushRef="#br0" timeOffset="220487.4442">12959 13045 461 0,'3'-10'336'16,"5"-6"30"-16,-3-1-137 15,-3-3-25-15,-9-1-47 16,-6-3-23-16,-6-1-50 16,-5 0-24-16,-4 7-44 15,1 9-16-15,1 15-21 16,-4 6-5-16,11 14 0 16,0 6 4-16,9 3 8 15,12 3 5-15,5-9 7 16,9-4 3-16,9-11 7 15,3-7 2-15,7-8 4 16,-4-7 3-16,0-4-1 16,-1 2-2-16,-6 3-16 0,-1 7 7 15,-8 7 0-15,-3 4 2 16,-3 7 10-16,-4-2-11 16,1 0-2-16,-1 1-4 15,1-9-121-15,-1 3-289 16</inkml:trace>
  <inkml:trace contextRef="#ctx0" brushRef="#br0" timeOffset="220957.42">13174 13023 810 0,'-6'4'376'15,"2"8"-153"-15,3 6-124 0,-3 2-27 16,9 7-34-16,7-4-8 16,1-4-13-16,9-4 0 15,1-9 9-15,-2-6 5 16,1-7 6-16,-3-8-8 15,0 6 31-15,-10-10 9 16,-4-3 9-16,-3 4 9 0,-7 0-42 16,5 5-22-1,0 16-32-15,0 7-8 0,-1 7-6 16,1 11 8-16,2 13 6 16,4 7 4-1,3 18 2-15,0 4-1 0,-7-2 1 16,-7-5 1-1,-14-17 13-15,-7-8 23 16,-11-21 53-16,1-8 16 16,-1-16 5-16,-1-7-19 15,10-7-43-15,4 0-18 0,6-2-23 16,9 3-21-16,3 1 391 16</inkml:trace>
  <inkml:trace contextRef="#ctx0" brushRef="#br0" timeOffset="222194.4931">14002 12910 525 0,'3'-2'293'0,"9"-7"20"0,13 1-134 16,26 3-65-1,4-1-6-15,28 5-64 0,5 5-12 16,1 4-19 0,-4 4-3-16,-23 2-1 15,-18-3 0-15,-20-5-53 0,-8-1-61 16</inkml:trace>
  <inkml:trace contextRef="#ctx0" brushRef="#br0" timeOffset="222445.3501">14106 13009 426 0,'-6'-2'257'16,"-4"-2"16"-16,6-2-49 0,16 8-52 15,7 2-28-15,17 5-64 16,11 1-5-1,17 0-6-15,6-3-15 0,7 1-20 16,-4 2-11 0,-17-3-10-16,-7-2-15 0,-24-5-79 15,-4-5-61-15</inkml:trace>
  <inkml:trace contextRef="#ctx0" brushRef="#br0" timeOffset="222624.4358">14637 12864 790 0,'4'2'404'16,"7"6"-129"-16,3 11-135 15,3 2-9-15,5 13-49 16,-5-5-16-16,-8-2-23 16,-8-2-10-16,-12-10-22 15,-7 0-6-15,-6-6-90 16,-12-6-71-16</inkml:trace>
  <inkml:trace contextRef="#ctx0" brushRef="#br0" timeOffset="222800.4711">14099 12827 799 0,'-15'3'355'15,"-19"8"-154"-15,7 7-24 0,11 17-41 16,10 5-9-16,25 8-18 15,11 0 3-15,16-9-22 16,3-7-14 0,-5-11-22-16,1-4-75 0</inkml:trace>
  <inkml:trace contextRef="#ctx0" brushRef="#br0" timeOffset="223643.3023">1481 14160 970 0,'3'0'382'0,"13"3"-232"0,14-1-52 16,38 1-32-16,15 0-11 15,28 1-38-15,6-2-6 16,-15 1-18-16,-14 2-43 15,-33 1-116-15,-15-1-121 16</inkml:trace>
  <inkml:trace contextRef="#ctx0" brushRef="#br0" timeOffset="223992.2612">1560 14297 571 0,'-8'1'313'15,"-5"3"-96"-15,12 1-78 16,7 1-9-16,23 0-39 16,11-2-3-16,24-3-9 15,19-1-12-15,12-1-30 0,-1-3-10 16,-7-6 2-16,-14 0-47 16,-23-7-91-16,-11 1-65 15,-23-1-168-15,-10 0 6 16,-14 1 101-1,-3 0 97-15,1 3 224 0,-1 3 60 16,13 6 24-16,4 4-12 16,9 7-21-16,9 6 2 0,1 8 4 15,-3 2-9 1,-6 6-26-16,-8 1-15 16,-14-4-32-16,-6 1-12 15,-17-5-23-15,-7-6-64 16,-6-9-252-16</inkml:trace>
  <inkml:trace contextRef="#ctx0" brushRef="#br0" timeOffset="224215.1869">1579 14187 510 0,'-13'5'321'16,"-15"5"10"-16,2 4-132 15,5 11-53 1,5 1-18-16,20 13-2 0,14 2-9 16,9-1 11-16,13 1-14 0,3-10-33 31,5-5-20-31,9-15-19 0,1-4-98 0</inkml:trace>
  <inkml:trace contextRef="#ctx0" brushRef="#br0" timeOffset="224929.0808">3315 14447 807 0,'3'-13'368'0,"2"-16"-156"0,-5-1-21 15,-9-1-46-15,-7-2-21 16,-13 4-41-16,-6 6-24 16,-5 13-38-16,-2 9-20 15,5 14-24-15,5 11-9 16,16 18 5-16,7 6 6 15,10 6 13-15,12-5 7 16,13-14 5-16,10-8 1 16,12-18 2-16,0-9 4 0,-5-10 9 15,-5-10 7-15,-10-10 3 16,-4 1-2-16,-10-4-9 31,-7 3-4-31,-5 12-13 0,-5 5-8 16,-2 19-8-1,2 7-1-15,2 15 5 0,2 8 7 0,7 3 1 32,2-1 0-32,10-9-21 0,2-8-72 0</inkml:trace>
  <inkml:trace contextRef="#ctx0" brushRef="#br0" timeOffset="225289.6804">3532 14515 696 0,'-4'5'337'0,"4"7"-124"0,5 3-135 0,-1 4-6 15,10-2-48-15,1-2-7 16,1-6 3-16,4-5 7 0,-1-6 12 31,2-1 2-31,-5-12 22 16,-4 0 4-16,-2 0 5 15,-6-3 8-15,-1 14-38 16,1 2-13-16,-3 13-18 16,3 10-12-16,2 13 1 15,2 11 2-15,4 11-3 16,-3 7-3-16,-9 10 9 16,-7-2 5-16,-18-7 20 15,-8-13 22-15,-3-17 37 16,-2-9 3-16,-1-19 0 15,7-6-20-15,7-18-72 16,3-10-40-16,21-15-127 0,3-7-140 16</inkml:trace>
  <inkml:trace contextRef="#ctx0" brushRef="#br0" timeOffset="225575.9631">4120 14424 940 0,'6'-2'411'0,"18"1"-193"16,8 2-92-16,19 4-54 16,4 2-20-16,-1 4-27 15,-4 1-10-15,-17-3-38 0,-3-1-68 16</inkml:trace>
  <inkml:trace contextRef="#ctx0" brushRef="#br0" timeOffset="225758.8133">4162 14572 665 0,'4'3'419'0,"3"0"27"0,16 0-232 16,7-1-33-16,9 1-57 15,5 3-35-15,-6-2-56 16,1 3-14-16,-10-4-35 15</inkml:trace>
  <inkml:trace contextRef="#ctx0" brushRef="#br0" timeOffset="226685.5056">4825 14631 825 0,'2'-1'336'0,"24"-8"-197"16,24 5-115-16,62 4-52 15,39 0 20-15,76 6 57 0,37 0 20 16,63 4 25-16,25 4-11 16,39 6-43-1,16 1-12-15,21-1 23 0,-1-4 24 16,-15-8 25-16,6-1 2 15,-23-6-37 1,-4-1-26-16,-12-1-27 16,-27-3-5-16,-39-1-3 15,-24 2-10-15,-61 1-175 16</inkml:trace>
  <inkml:trace contextRef="#ctx0" brushRef="#br0" timeOffset="227383.5813">5151 13807 822 0,'0'-7'403'0,"0"-5"-129"0,0 8-92 15,-2 22-90-15,-3 17-32 16,2 33-43-16,1 8 12 16,-2 9-3-16,2-3-1 15,1-17-9-15,1-7-3 0,4-18-94 16,2-14-131-16</inkml:trace>
  <inkml:trace contextRef="#ctx0" brushRef="#br0" timeOffset="227535.6258">5063 13750 1220 0,'13'-6'454'0,"27"-3"-352"16,10 8-51-16,25 3-37 15,0 6-5-15,5 3-1 0,-3 0-28 16,-16 1-293-16</inkml:trace>
  <inkml:trace contextRef="#ctx0" brushRef="#br0" timeOffset="227730.0723">5150 14111 980 0,'12'-3'383'16,"27"-2"-264"-16,15 0-51 16,11 4-37-16,7 1-15 15,-5 3-97-15</inkml:trace>
  <inkml:trace contextRef="#ctx0" brushRef="#br0" timeOffset="228027.938">5414 14231 854 0,'1'-5'384'0,"7"-6"-139"0,6-1-99 0,9 5-44 15,8 4-10-15,5 6-37 16,-2 5-20-16,-10 9-19 16,-14 2-4-16,-19 8 1 15,-9 3 5-15,-11 2 0 16,1-2-2-16,8-6-7 16,8-4-3-16,14-11-2 15,3-4 0 1,10-8-1-16,4 1 0 0,7-4-63 31,4-2-91-31</inkml:trace>
  <inkml:trace contextRef="#ctx0" brushRef="#br0" timeOffset="228320.5268">5966 14165 803 0,'-15'-4'340'0,"-8"-3"-182"0,3 7-100 32,-1 1-17-32,12 8-18 0,1 2-1 15,10 4 19 1,8 3 11-16,12 6 10 15,8 3-1-15,2 1-14 16,1 1-10-16,-16-6-15 16,-7 2-2-16,-17-6 4 15,-10-3 1-15,-6-4-21 16,0-10-50-16,0-6-183 16</inkml:trace>
  <inkml:trace contextRef="#ctx0" brushRef="#br0" timeOffset="228494.4943">6172 14183 1063 0,'4'2'485'0,"4"3"-222"16,-1 13-107-16,0 7-34 0,-3 10-49 16,-6 3-20-1,-2-2-33-15,-2-3 2 0,1-9-158 16,4-8-151-16</inkml:trace>
  <inkml:trace contextRef="#ctx0" brushRef="#br0" timeOffset="228636.1976">6132 13949 1076 0,'2'-3'424'0,"0"0"-301"16,1 2-67-16,-3 1-56 15,0 0-34-15</inkml:trace>
  <inkml:trace contextRef="#ctx0" brushRef="#br0" timeOffset="228921.7509">6271 14079 1007 0,'10'16'450'0,"12"19"-205"0,5 6-46 0,-6 1-84 16,0-1-25-1,-8-4-53-15,-6-2-15 16,-9-12-10-16,2-5 0 16,-3-14 18-16,-3-9 3 0,11-12-3 15,-4-4-3 1,4-6-18-16,6 1-4 16,1 3 1-16,4 2 12 15,1 8 8-15,2 5 2 0,0 9 1 16,2 7-11-16,-2 9-8 15,-7 2-3 1,-6 3-3-16,-6 0-1 0,-2-2-24 16,-2-2-79-16</inkml:trace>
  <inkml:trace contextRef="#ctx0" brushRef="#br0" timeOffset="229361.4536">7028 13773 1040 0,'-18'13'411'16,"-23"26"-260"-16,1 18-55 15,5 25-43-15,7 4-10 16,15 4-26 0,6-2-3-16,17-5-5 15,8-7 0-15,14-19-46 0,6-12-67 0</inkml:trace>
  <inkml:trace contextRef="#ctx0" brushRef="#br0" timeOffset="229673.7887">7397 14083 873 0,'-9'-11'416'0,"-15"-4"-160"15,-6 5-89-15,-12 5-92 16,0 11-29-16,-1 11-38 0,6 7-10 16,16 18-6-16,7 3 1 15,24 4 5 1,6-3 6 0,16-4 9-16,8-9 5 15,4-12 8-15,-5-12 3 0,-9-10 13 16,-7-9 4-16,-20-10 1 15,-7 2-7-15,-19-4-17 16,-11 0-9-16,-7 8-35 16,3 1-72-16</inkml:trace>
  <inkml:trace contextRef="#ctx0" brushRef="#br0" timeOffset="229955.6552">7547 14178 575 0,'0'-7'368'0,"-3"-6"27"15,-6 4-150-15,-8 6-96 0,-2 3-43 16,-3 7-64-16,1 4-29 16,11 13-17-16,1 4-4 15,13 7 2-15,4 5 0 16,9-7 5-16,10-1 3 15,4-14 22-15,5-11 12 16,-4-15 31-16,-6-11 8 16,-9-8-9-16,-12-3-11 0,-9-3-24 15,-8 5-51-15,-6 8-133 16,-1 4-184 0</inkml:trace>
  <inkml:trace contextRef="#ctx0" brushRef="#br0" timeOffset="230167.6903">7606 14004 1151 0,'-1'2'459'16,"0"6"-285"-16,3 0-106 0,8 5-20 16,7-1 2-16,5-6 0 15,4-3-7-15,-4-1-2 16,-11-5 0-16,-3-2-3 15,-9-1-16-15,-5-1-8 16,-5 4-89-16,-1-2-96 16</inkml:trace>
  <inkml:trace contextRef="#ctx0" brushRef="#br0" timeOffset="230357.35">7752 13844 1034 0,'11'0'500'15,"6"2"-171"-15,11 27-204 16,2 13-33-16,17 26-19 16,-5 0 10-16,-6 7 3 15,-1 4-22-15,-31-3-25 16,-6 9-16-16,-22-11-12 16,-8-13 1-1,2-23-75-15,1-11-140 0</inkml:trace>
  <inkml:trace contextRef="#ctx0" brushRef="#br0" timeOffset="230797.221">8204 14236 931 0,'8'-3'395'16,"18"1"-183"-1,12 0-36-15,20 2-35 16,13 1-28-16,3 2-64 0,0 0-20 16</inkml:trace>
  <inkml:trace contextRef="#ctx0" brushRef="#br0" timeOffset="231168.4137">8876 13995 635 0,'0'2'359'16,"-7"7"1"-16,7 14-215 16,2 15-77-16,1 12 10 15,6 12-6-15,-2 6-12 16,0 5-24-16,-2-6-7 15,-5-17-14-15,0-13 1 16,1-22 24-16,0-12 6 16,-1-20 3-16,2-8 0 0,-5-23-24 15,-2-7-5 1,3-9-2-16,-5-5-2 0,5-7-4 16,0-4-3-16,2-1-10 15,3 3-5-15,16 19-15 16,8 17-3-16,11 18-6 15,7 15 1-15,8 12 6 16,3 6 4-16,9 9-88 16,1 2-146-16</inkml:trace>
  <inkml:trace contextRef="#ctx0" brushRef="#br0" timeOffset="231378.0381">8873 14194 1016 0,'1'-1'415'0,"17"-1"-244"16,16-1-81-1,22 5-60-15,14-1-8 0,0 3-33 16,-6 3-88-16</inkml:trace>
  <inkml:trace contextRef="#ctx0" brushRef="#br0" timeOffset="231636.8593">9179 14360 825 0,'3'-1'397'0,"7"-5"-101"15,2-1-127-15,6-2-47 0,3-4-13 16,-2-2-33-16,3-1-19 16,-7-1-29-16,0 4 10 15,-8 6-1-15,-2 5-4 0,-1 11 4 16,-1 10-15 0,1 16-7-16,1 9 3 15,-3 5 5-15,8 1-6 16,-8-14-4-1,0-8-10-15,0-12-29 0</inkml:trace>
  <inkml:trace contextRef="#ctx0" brushRef="#br0" timeOffset="232264.3301">9802 14163 905 0,'-13'-6'410'0,"-15"-3"-200"16,3 4-56-16,-2 4-83 15,5 4-28-15,9 3-35 16,7 4-6-16,22 10 4 16,10 3 2-16,14 11 8 15,2 2 4-15,-14-4 7 16,-6 1 2-16,-18-4 18 16,-8-1 2-16,-13-5-6 15,-11-5-1-15,-5-11-15 16,0-7-16-16,5-15-87 15,9-3-68-15,13-6-256 16</inkml:trace>
  <inkml:trace contextRef="#ctx0" brushRef="#br0" timeOffset="232416.7305">9882 14177 834 0,'5'0'421'0,"10"3"-114"0,-3 10-55 15,-5 16-98-15,1 2-16 16,-1 13-52-16,-3 2-22 0,0-4-34 15,-3-1-10-15,-1-15 21 16,1-10-76-16,3-14-143 16</inkml:trace>
  <inkml:trace contextRef="#ctx0" brushRef="#br0" timeOffset="232563.3617">9924 13989 747 0,'0'-5'431'0,"0"-6"-38"16,-1 3-247-16,3 12-115 0,2 7-31 16,3 8-110-16,5 3-83 15</inkml:trace>
  <inkml:trace contextRef="#ctx0" brushRef="#br0" timeOffset="232774.8974">10104 14330 762 0,'4'21'392'0,"0"19"-110"0,-2-6-51 0,-3-12-81 15,0-9-23-15,0-13-29 16,2 0-20-16,10-13-32 16,1-7-9-16,11-10-23 15,1-6-5-15,1 2-5 16,0 5 4 0,-5 14 9-16,-9 9 5 15,-4 16 11-15,1 9-5 0,-10 9-7 16,2 5-5-1,-4 5-9-15,0-2-14 0,6-7-343 16</inkml:trace>
  <inkml:trace contextRef="#ctx0" brushRef="#br0" timeOffset="233163.0298">10737 13825 814 0,'-15'-1'394'0,"-23"1"-113"0,-10 12-68 16,-8 28-82-16,1 19-29 15,10 17-59-15,13 13-21 16,24 3-3-16,12-3-3 15,27-2-5-15,13-10 0 16,16-22-1-16,5-16-24 0,-5-22-105 16,-6-9-144-1</inkml:trace>
  <inkml:trace contextRef="#ctx0" brushRef="#br0" timeOffset="233528.725">10789 14148 1041 0,'-4'-12'428'0,"4"-11"-272"0,10 0-61 16,20 6-27-16,9 4-13 15,7 6-6-15,-1 10-2 16,-13 9-23-16,-8 8-9 16,-24 4 13-16,-8 0 4 15,-23 6 2-15,-2-1-2 16,3 2-18-16,3 2-6 16,20-5-4-16,8-2-1 15,25-5 0-15,7-4 0 0,11-2-1 16,5-6-2-16,-5-3-54 15,1-5-56-15,-5-6-179 16,-8-3-245 0</inkml:trace>
  <inkml:trace contextRef="#ctx0" brushRef="#br0" timeOffset="233773.8656">11310 14214 551 0,'-7'-10'329'0,"-3"-9"-16"15,-6 0-56-15,2 9-72 16,-4 3-43-16,-6 7-70 0,0 2-26 15,-1 9-30-15,2 6-11 16,8 11-10-16,8 5-1 16,10 5 4-16,9 0 3 15,10-5 16-15,2-5 11 16,5-9 16-16,-5-11 10 16,-1-14-1-1,-2-11-5-15,-9-13-14 0,4 1-10 0,-9-1-52 16,-2 1-56-1,-2 11-164 1,-3-1-305-16</inkml:trace>
  <inkml:trace contextRef="#ctx0" brushRef="#br0" timeOffset="233973.0987">11360 14060 920 0,'-3'-5'459'16,"0"1"-161"-16,3 4-108 0,0 0-95 0,0 0-34 15,0 0-24 1,17 9 4-16,36 17 11 16,-30-24 11-16,-8-7 14 15,-6-5 0-15,-10-5-22 0,-9-3-21 16,-9-1-33-16,-5 2-18 0,1 5-103 16,2 9-95-16</inkml:trace>
  <inkml:trace contextRef="#ctx0" brushRef="#br0" timeOffset="234182.0094">11434 13851 1197 0,'12'-4'515'0,"12"4"-309"15,2 12-34-15,0 23-105 16,4 14-12-16,4 14 7 0,-1 6-1 15,-7 5-7-15,-9-1-10 16,-21 2-28-16,-11-4-5 16,-13-13-18-16,-3-11-37 15,3-17 148-15</inkml:trace>
  <inkml:trace contextRef="#ctx0" brushRef="#br0" timeOffset="234715.9207">11038 14700 776 0,'-2'0'373'0,"0"0"-96"15,6 3-99-15,-4-3-60 16,25 5-9-16,57 7-42 16,-17-12-17-16,25-4-23 15,6-5-6-15,8 6-8 16,-8 0 23-16,-30 3-138 16,-19 5-87-16</inkml:trace>
  <inkml:trace contextRef="#ctx0" brushRef="#br0" timeOffset="235356.4498">7753 15021 1066 0,'-22'1'439'15,"-14"5"-258"-15,0 11-126 16,0 8-29-16,13 16-29 16,8 4-6-16,16 9-4 15,11-3 5-15,19-7 6 16,10-5 4-1,16-22 17-15,-3-11 24 16,-4-20 75-16,-4-12 33 0,-22-11 31 16,-6-3-8-16,-19-5-54 15,-13-2-33 1,-17 5-42-16,-10 2-17 16,-8 7-23-16,4 11-58 0,14 10-159 15,13 13-130-15</inkml:trace>
  <inkml:trace contextRef="#ctx0" brushRef="#br0" timeOffset="235542.0209">8000 15382 1163 0,'-1'1'502'0,"0"0"-272"16,2 1-106-16,-1-2-71 16,0-1-77-16</inkml:trace>
  <inkml:trace contextRef="#ctx0" brushRef="#br0" timeOffset="235943.5453">8190 15056 1181 0,'13'-6'468'0,"18"-7"-307"16,7 7-44-16,1 6-54 15,3 6-24-15,-11 7-39 16,-1-2 0-16,-15 5-4 16,-12-1 1-16,-12 4 3 15,-8-1 0-15,-7-1-19 16,4 0-7-16,6-8-16 16,10 0-2-16,13-1 24 0,9 0 4 15,17 4 13-15,-3 1 2 16,4 7 10-16,-1 4 9 15,-21 4 26-15,-7 3 19 16,-24 4 27-16,-17-5 5 16,-11-4-14-1,1-10-15-15,5-16-12 0,4-9-52 16</inkml:trace>
  <inkml:trace contextRef="#ctx0" brushRef="#br0" timeOffset="236653.2891">11896 14622 836 0,'2'-5'388'0,"13"4"-129"15,3-1-104-15,20-1-75 16,11 6-18-16,4-3-44 15,3 0-8-15,-11 1-36 0,-9 1-72 16</inkml:trace>
  <inkml:trace contextRef="#ctx0" brushRef="#br0" timeOffset="236819.4494">11971 14731 749 0,'8'-1'442'0,"8"1"-63"0,17-1-156 16,10 0-23-16,8 2-79 15,-3-1-34-15,-6 0-21 16,-6 0-69-16</inkml:trace>
  <inkml:trace contextRef="#ctx0" brushRef="#br0" timeOffset="237920.8322">1699 16094 892 0,'13'2'391'0,"14"1"-207"15,27 4-81-15,11-1-28 16,7-2-38-16,1 1-27 16,-24-7-167-1</inkml:trace>
  <inkml:trace contextRef="#ctx0" brushRef="#br0" timeOffset="238083.7313">1717 16238 927 0,'9'-1'445'0,"7"-2"-135"16,25-1-170-1,12 1-12 1,14 0-60-16,6 3-34 0,-7 1-39 16,-4 2-1-16</inkml:trace>
  <inkml:trace contextRef="#ctx0" brushRef="#br0" timeOffset="238706.5333">2650 16249 860 0,'-13'-3'375'0,"0"1"-205"16,18 2-137-16,53 6-71 16,30 2-7-16,63 0 25 15,43 0 5-15,64-5 6 16,35-1 18-16,64-4 36 15,26-1 9-15,38-1 7 0,11 0-14 16,-3-3 0-16,-14-1 18 16,-18-3 32-16,-12 5 2 15,-22 1-32-15,-14 5-24 16,-34 6-43-16,-22 2-53 16</inkml:trace>
  <inkml:trace contextRef="#ctx0" brushRef="#br0" timeOffset="240785.5176">3136 15608 765 0,'-8'0'383'16,"-7"0"-98"-16,0-2-82 16,12 8-92-1,4 2-29-15,17 16-57 16,15 11-8-16,13 7 3 0,7 5-5 16,-10 1-3-16,-9-1-2 15,-20 0-4-15,-15-6 2 16,-22-12 7-16,-9-3-6 15,-9-15-11-15,-1-11-9 16,9-15-24-16,6-11-2 16,22-14-4-16,9-5 1 15,25-7 24-15,9-2 20 16,17 1 50-16,2 1 17 0,-6 11 24 16,-10 0 18-16,-37 11-16 15,-19 5-13-15,-38 9-39 16,-12 9-32-16,-3 10-21 15,7 9-4-15,23 5-51 16,15 4-52-16,23 5-204 16</inkml:trace>
  <inkml:trace contextRef="#ctx0" brushRef="#br0" timeOffset="241197.877">3894 15736 918 0,'-18'-7'422'0,"-26"-4"-183"16,-2 4-54-16,0 7-79 15,5 1-34-15,18 6-61 16,5 0-20-16,21 6-14 16,11 4 1-16,16 7 17 15,12 6 9-15,8 6 8 16,-3 1 2-16,-14 0-1 15,-13-5 12-15,-27-6 15 0,-10-2 3 16,-18-7 2 0,-6-9-9-16,-2-7-11 15,6-3-25-15,14-11-108 0,12 3-97 16</inkml:trace>
  <inkml:trace contextRef="#ctx0" brushRef="#br0" timeOffset="241347.7478">3990 15783 875 0,'3'0'457'0,"4"2"-139"0,-5 10-69 16,-1 12-109-16,-1 10-41 0,1 14-46 15,2-5-14-15,-2-1-22 16,0-6-7-16,0-14-61 16,1-6-94-16</inkml:trace>
  <inkml:trace contextRef="#ctx0" brushRef="#br0" timeOffset="241477.7853">3970 15594 830 0,'0'-8'424'16,"-1"-11"-80"-16,-1 13-290 0,2 4-61 16</inkml:trace>
  <inkml:trace contextRef="#ctx0" brushRef="#br0" timeOffset="241720.5488">4153 15830 1198 0,'6'20'511'0,"5"22"-287"0,-4-5-67 16,-6-2-73 0,-2-8-23-16,-3-10-24 0,1-2-9 15,4-15-12-15,4-5-1 16,7-9-4-16,3-5-2 15,8-7-4-15,3 0-5 16,3 4 0-16,-1 1-2 16,-9 13 3-1,3 10 10-15,-2 14 13 0,-9 6 3 0,2 12-1 16,-5-4-11 0,-8-6-10-16,6-1-56 15</inkml:trace>
  <inkml:trace contextRef="#ctx0" brushRef="#br0" timeOffset="242152.7974">4992 15438 753 0,'-19'-5'382'15,"-27"2"-81"-15,-2 10-93 0,-11 25-91 16,4 14-21-16,11 14-61 16,12 11-16-16,23 9-12 15,9 1 1-15,21 0 1 16,10-10-3-16,8-19 2 15,0-13 0 1,-2-19-72-16,-4-3-57 16</inkml:trace>
  <inkml:trace contextRef="#ctx0" brushRef="#br0" timeOffset="242485.6202">5144 15643 981 0,'-23'7'420'16,"12"-3"-239"0,0-1-101-16,-46 14-24 0,11 18-37 0,5 8-5 15,40 0-7 1,2 5-2-16,19-4 5 0,9-3 1 15,18-13 14-15,7-12 4 0,0-14 0 16,-2-3 4 0,-22-17 9-16,-10-3 2 15,-26-8-2-15,-15-2-6 16,-26 2-20-16,-11 1-6 16,-3 9-6-16,11 4 2 0,16 9-114 15,16 1-122-15</inkml:trace>
  <inkml:trace contextRef="#ctx0" brushRef="#br0" timeOffset="242784.5969">5406 15736 983 0,'-9'-5'432'0,"-13"-2"-240"0,-5 1-33 0,1 6-83 15,2 5-39 1,5 9-37-16,8 5-7 0,8 11-6 31,8 6 2-31,15 4 6 0,5 2 4 0,10-10 19 32,-3-10 15-32,4-10 19 0,-9-11 15 0,-5-13 19 15,-4-6-5-15,-15-12-13 0,-2-4-13 31,-10 2-39-31,-5 2 3 16,-4 7-111-16,0 5-76 16</inkml:trace>
  <inkml:trace contextRef="#ctx0" brushRef="#br0" timeOffset="242965.7839">5483 15616 978 0,'0'1'426'0,"-1"5"-201"16,2 3-95-16,11 6-61 16,-1-1-1-16,8-4-14 15,-2-2-6-15,-4-8 0 16,-4-2-6-16,-5-3-61 16,-7-5-78-16</inkml:trace>
  <inkml:trace contextRef="#ctx0" brushRef="#br0" timeOffset="243174.7353">5589 15492 1156 0,'7'0'482'16,"13"12"-276"-16,8 6-72 16,13 21-41-16,6 6-3 0,4 13-4 15,-4 4-13 1,-15 11-27-16,-16 0-16 0,-19-5-19 15,-14-5 0-15,-14-18 0 16,-3-12 21 0,-6-8-130-16,4-8-62 15</inkml:trace>
  <inkml:trace contextRef="#ctx0" brushRef="#br0" timeOffset="243580.8301">6101 15910 1106 0,'11'-5'483'0,"21"-2"-223"16,12 5-95-16,23 3-57 15,3 2-37-15,1 4-17 16,2-3-79-16</inkml:trace>
  <inkml:trace contextRef="#ctx0" brushRef="#br0" timeOffset="244192.0096">6995 15627 633 0,'4'2'284'0,"7"0"-103"16,-5 2-72-16,-10 1-2 16,-10-2-9-16,-11 4-27 0,-5-1-16 0,-1-3-33 31,2-1-6-31,0-2-8 16,5 0-3-16,3 1-8 15,6 2-6-15,8 4-2 16,3 0 1-16,-2 6 4 15,0 1 4-15,3-1 3 16,0 2 4-16,2-3 5 16,2-2 3-16,6-2 14 15,6-2 5-15,13 1 15 16,4 0 4-16,17 9-1 16,6 7 1-16,7 11-9 15,1 4-3-15,-19 2-14 0,-13-3 6 16,-29-6 19-16,-17-5 6 15,-24-4 8 1,-9-5-8-16,-6-9-23 0,7-7-6 16,6-9-21-16,2-10-37 15,13-9-149-15,7 1-213 16</inkml:trace>
  <inkml:trace contextRef="#ctx0" brushRef="#br0" timeOffset="244585.7363">7516 15776 545 0,'-17'-7'369'16,"-18"-7"34"-16,2 5-135 15,5 7-118-15,4 3-46 0,12 9-70 16,3 5-17-16,15 12-8 16,8 5 5-16,13 8 13 15,8 2 2-15,2-3-2 31,-3-1-4-31,-18-10-3 0,-11-6 6 16,-25-5 4-16,-6-6 1 0,-6-7 3 16,-3-2-8-16,14-9-43 15,4-7-58 1,10-5-153-16,8 0-103 0,7-4-182 16</inkml:trace>
  <inkml:trace contextRef="#ctx0" brushRef="#br0" timeOffset="244714.5346">7487 15870 69 0,'20'-15'190'0,"-4"5"60"0,15-12 119 15,-2 5-6-15,-10 12-72 0,-5 6-62 16,-2 18-81 0,-2 8-37-16,-1 14-59 0,1 0-12 0,-7 2-21 15,-2-4-6 1,-1-12-31-16,-1-7-72 0</inkml:trace>
  <inkml:trace contextRef="#ctx0" brushRef="#br0" timeOffset="245079.4684">7631 15648 1141 0,'1'-6'488'0,"2"-3"-291"16,-1 3-89-16,5 10-97 0,1 3-22 15,6 7-79-15,2 8-50 16,3 7-90-16,3 6-14 15,1 7 73-15,3 5 54 16,-5 4 144-16,-1 0 69 16,-6-8 95-16,-5-5 30 15,-6-15 7-15,-3-9-29 16,-4-7-45-16,-4-11-20 16,7-4-44-16,1-3-24 0,9-15-45 15,5 2-13 1,2-12-9-16,4 2-2 0,-2 7-3 15,-2 5-5-15,1 18-3 16,-6 5 9-16,-3 18 14 16,1 8 10-16,-4 9 13 15,-2 3-5-15,0-2-12 16,-1 0-5-16,3-11-610 16</inkml:trace>
  <inkml:trace contextRef="#ctx0" brushRef="#br0" timeOffset="245560.3962">8396 15689 1784 0,'-13'20'34'16,"-2"11"-6"-16,-9 26 28 0,14 15-28 15,9 4-8 1,20-3-11-16,15-10-2 16,24-22-29-16,9-11-64 15</inkml:trace>
  <inkml:trace contextRef="#ctx0" brushRef="#br0" timeOffset="246204.0501">8631 15806 825 0,'-6'-6'391'16,"-1"-10"-140"-16,6 1-78 16,14-5-64-16,7 0-34 15,17 2-24-15,8 4-3 0,0 13-4 16,2 8-3-16,-13 14-29 16,-8 3-11-16,-15 8 8 15,-11 4 11-15,-18 10 14 16,-7 2 3-16,3 3-7 15,3-6-10-15,12-15 1 16,7-7 7-16,8-13 14 16,4-2 0-16,11-5-12 15,4-2-9-15,11 1-2 16,2-5-59-16,2-1-164 16</inkml:trace>
  <inkml:trace contextRef="#ctx0" brushRef="#br0" timeOffset="246463.5986">9233 15888 720 0,'-12'-13'424'0,"-6"-10"-73"15,-6 6-133-15,-1 4-47 0,-3 8-82 16,1 5-34-16,3 8-36 16,3 9-7-16,6 9-5 15,6 9-2-15,10 2-1 16,7 2-1-16,17-4 4 15,7-11 7-15,13-9 14 16,5-10 3-16,-11-14 11 16,-4-2 0-16,-16-14 0 15,-6-3-2-15,-11-4-19 16,-6-1 4-16,-11 3-106 16,-6 5-69-16</inkml:trace>
  <inkml:trace contextRef="#ctx0" brushRef="#br0" timeOffset="246714.7086">9344 15701 980 0,'0'0'421'15,"-3"0"-245"-15,2 3-53 0,1-3-61 16,0 0-10-16,1 4 4 15,3 6 7 1,25 29 22-16,-13-34 10 16,-4-7 15-16,-4-4-3 15,-13-7-40-15,-11-2-23 0,-4 1-40 16,0 5 22-16,7 8-166 16</inkml:trace>
  <inkml:trace contextRef="#ctx0" brushRef="#br0" timeOffset="246930.7507">9518 15614 667 0,'10'-1'436'16,"12"5"41"-16,2 7-216 15,6 18-89-15,0 8-30 16,-4 15-26-16,0 3-14 0,-14 11-39 15,-6 1-16-15,-16-10-34 16,-9-7-5 0,-10-19-13-1,-3-10-51-15</inkml:trace>
  <inkml:trace contextRef="#ctx0" brushRef="#br0" timeOffset="247517.111">8123 16283 927 0,'-4'-1'368'15,"2"1"-261"-15,12-1-28 0,33-3-25 16,18-3-21-16,40-5 18 16,27 3 28-16,36-1 33 15,24 3 12 1,27 6-13-16,7 1-24 0,-6 1-39 16,-22 1-11-16,-51-2-18 15,-35-5-4 1,-55-3 1-16,-15 1-13 0,-24-1-111 15,-10 0-62-15</inkml:trace>
  <inkml:trace contextRef="#ctx0" brushRef="#br0" timeOffset="248128.2977">5498 16650 840 0,'-8'-4'391'0,"-6"1"-152"0,-5 10-139 16,-5 5-24-16,4 17-42 15,4 7-17 1,9 12-10-16,12 5-1 0,12-4 9 15,12-5 22-15,17-20 49 16,7-14 17-16,11-19 31 16,-1-14 0-1,-14-14-13-15,-12-3-10 16,-28-5-29 0,-9 2-22-16,-27 3-39 15,-14 5-11-15,-9 11-19 0,-5 7 6 16,16 13-130-16,-6-4-76 15</inkml:trace>
  <inkml:trace contextRef="#ctx0" brushRef="#br0" timeOffset="248298.3792">5849 17001 1339 0,'1'-4'572'16,"0"-7"-294"-16,4 3-207 16,-1 1-43-16,3-1-143 15</inkml:trace>
  <inkml:trace contextRef="#ctx0" brushRef="#br0" timeOffset="248729.2349">5989 16659 1046 0,'13'-6'410'15,"21"-4"-279"-15,7-2-26 0,13 7-30 16,2 5-25-16,-4 6-33 16,-3 7-8-16,-20 2-9 15,-12-2 0-15,-20 2 3 16,-15 1 1-16,-6 4 6 16,0-3 0-16,8-3-8 15,10-4-2-15,18-5-1 16,10 0-1-16,14 0 2 15,7 2-2-15,-1 7 12 16,-4 5 7-16,-19 10 50 16,-11 3 35-16,-22 2 14 15,-10-2 6-15,-15-8-36 16,-9-5-28-16,0-16-24 16,1-6 1-16,17-11-118 15,12-2-79-15</inkml:trace>
  <inkml:trace contextRef="#ctx0" brushRef="#br0" timeOffset="249379.0744">10327 16064 673 0,'12'-10'328'0,"11"-10"-129"0,10 2-31 16,0-5 3-1,-4 9-47-15,-3 11-28 16,-8 18-50-16,-5 12-19 0,-4 6-5 16,-4-1 3-16,3-8 7 15,4-6 14-15,13-11 18 16,5-5 7-16,1-11 4 0,2-6-15 16,-14-2-24-16,-5 1-12 15,-14 1-41 1,-8 7-71-16,-5 4-185 15</inkml:trace>
  <inkml:trace contextRef="#ctx0" brushRef="#br0" timeOffset="249586.8666">10357 16281 1214 0,'4'1'499'15,"18"1"-310"-15,6-2 4 16,28 0-15-16,15 1-44 16,6 1-55-16,0 1-20 15,-16-2-34-15,-11 0-10 0,-16-1 23 16,-1-1-65-16,-10 1-90 16</inkml:trace>
  <inkml:trace contextRef="#ctx0" brushRef="#br0" timeOffset="253578.5121">11105 16059 627 0,'7'4'305'0,"8"-1"-78"16,5-3-39-16,13-3-39 16,0-7-23-16,2-11-50 0,-4-5-16 15,-7-15-16 1,-5-6-5-16,-5-5-4 16,0 2 0-16,-4 10 19 0,-2 5 3 15,-6 17-2 1,-2 6-21-16,-2 25-22 15,-6 11-7-15,5 30-9 0,1 12 12 16,5 10-3 0,9 1-1-16,-2-13 1 0,2-11 1 15,-2-15 43 1,1-7-76-16,-2-15-199 16</inkml:trace>
  <inkml:trace contextRef="#ctx0" brushRef="#br0" timeOffset="253947.6866">11508 15754 884 0,'0'6'344'15,"6"5"-184"-15,12 8-69 16,24 5 6-16,11 0 15 15,8-4-24-15,6-8-16 16,-9-12-21-16,-11-7-10 16,-11-10-9-16,-13-4 0 0,-14-2-3 15,-7 1-6-15,-10 4-4 16,-8 4 1-16,-12 8-7 16,2 6-2-16,-3 14-8 15,4 10-3-15,14 19-4 16,1 9 1-16,12 13 3 15,6-1 0-15,6-6 1 16,3-6 1-16,5-10 1 16,1-5 1-16,-5-11-36 15,-5-8-38-15,-7-16-103 0,-6-4-141 16</inkml:trace>
  <inkml:trace contextRef="#ctx0" brushRef="#br0" timeOffset="254075.9433">11639 16012 896 0,'4'1'405'0,"10"4"-164"0,4 1-37 16,10 2-40-16,11 1-30 15,15-1-62-15,8 1-20 0,3-6-48 16,-4-3-28-16</inkml:trace>
  <inkml:trace contextRef="#ctx0" brushRef="#br0" timeOffset="254657.0993">12491 15729 590 0,'3'0'344'0,"5"8"-3"0,1 5-156 16,-2 14-87-1,-1 5-16-15,-3 3-36 0,-1-2-17 16,-1-5-10-16,0-6-1 16,1-13 10-16,4-9 5 0,3-17-5 15,3-7-3 1,2-12-14-16,1-2-7 0,1 3 0 16,-3 4-4-16,2 13 11 15,-3 7 5 1,-2 16 5-16,2 9 8 15,-3 10-10-15,-3 4-2 16,-5 2-2-16,0-3-3 0,-1-7-3 16,4-6 0-16,3-13 9 0,4-7 0 15,4-14 1 1,-2-3-1-16,3-7-9 16,2 3-3-16,3 7-7 0,1 7-6 0,-1 13-5 31,-2 9 0-31,-5 15 5 0,0 5 3 0,-4 9 2 31,-5 2 45-31,-3-4-183 0</inkml:trace>
  <inkml:trace contextRef="#ctx0" brushRef="#br0" timeOffset="254866.5502">12404 16087 1062 0,'14'0'446'16,"30"0"-260"-16,14 0-15 16,16 1-45-16,9 3-32 0,6 3-43 15,-7-5-16-15,-5 1-82 16,-8-1-86-16</inkml:trace>
  <inkml:trace contextRef="#ctx0" brushRef="#br0" timeOffset="255327.5943">12653 16412 906 0,'-15'-3'406'16,"-20"-5"-193"-16,0 4-57 0,-2 7-67 15,6 3-32-15,13 6-40 16,10 3-10-16,16 3 5 16,12 2 1-16,16 4 6 15,4 5 3-15,2 1-2 16,-5 0 0-16,-16-1-2 15,-9-6 7-15,-13 0 33 16,-11-5 8-16,-18-5 7 16,-5-4-7-16,-10-11-34 0,-3-5-11 15,16-7-104 1,11 0-62-16,18-5-438 0</inkml:trace>
  <inkml:trace contextRef="#ctx0" brushRef="#br0" timeOffset="255674.3391">12786 16273 790 0,'1'-8'360'16,"8"-11"-121"-16,9 4-86 0,8 4-34 15,3 4-7-15,-1 9-35 16,2 5-13-16,-5 9-23 16,-7 5 4-16,-19 2 25 15,-14 1 9-15,-16 3 3 16,-7 2-13 0,6-2-37-16,4 1-13 0,17-7-9 0,11-2 1 15,22-8 3-15,8-2 4 16,14 0 7-1,1-4 1-15,0 3 0 0,-6-1-2 16,-10 0-10 0,-8-3 38-16,-12-3 217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6T08:35:43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 6963 786 0,'-14'-12'372'0,"-25"-8"-145"0,-1 11-58 15,-10 17-64-15,-5 16-25 16,3 23-44-16,6 8-14 16,16 13-21-16,17 2-6 15,28 4 1-15,14-3 1 16,24-17 2-16,11-11 1 16,17-30 5-16,0-18 19 0,-4-27 66 15,-14-11 23 1,-28-18 40-16,-14 0 3 0,-33 3-48 15,-12 2-21-15,-27 5-48 16,-6 5-22-16,-4 14-70 16,4 11-72-16,22 21-338 15</inkml:trace>
  <inkml:trace contextRef="#ctx0" brushRef="#br0" timeOffset="352.2248">2205 7311 346 0,'7'11'212'0,"5"8"-16"15,-4-1-35-15,0-3-6 16,-6-5 19-16,-4-5 9 15,-1-4-5 1,-2-6-12-16,1-7-33 16,3-7-25-16,4-9-44 0,6 1-15 15,8-1-27-15,1 4-9 16,5 9-9 0,1 7-3-16,-2 14-3 15,3 6-2-15,-7 14 1 0,-7 4 1 16,-4 10 1-16,-6 0 0 15,2-2-107-15,1-2-113 16</inkml:trace>
  <inkml:trace contextRef="#ctx0" brushRef="#br0" timeOffset="620.7132">2661 7367 473 0,'4'-6'285'0,"5"-7"-13"15,-6 1-21-15,0-3-40 0,-3-1-17 16,-8-1-28-16,-3 1-13 16,-6 2-36-16,-4 5-16 15,0 3-42-15,2 6-24 16,0 6-26-16,4 3-8 16,5 11-4-16,5 1-3 0,11 6 2 15,4 5 2 1,10-6 1-1,-1-6 1-15,2-8 3 0,4-7 1 16,0-6-65 0,-2-7-90-16</inkml:trace>
  <inkml:trace contextRef="#ctx0" brushRef="#br0" timeOffset="728.4043">2615 7111 1072 0,'-10'-9'481'16,"-5"-1"-253"-16,7 6-92 15,5 5-120-15,9 11-59 16</inkml:trace>
  <inkml:trace contextRef="#ctx0" brushRef="#br0" timeOffset="1069.8599">2827 7164 907 0,'-2'-1'420'0,"4"-3"-191"15,12 3-105-15,21 5-90 16,4-1-16-16,3 1-3 16,-1 0-1-16,-9-4-1 15,-4 0 2-15,-12-1 5 0,-5-4 7 16,-14 1 6-16,-9 0 0 15,-9 5-5 1,-5 5-7-16,-6 7-6 0,1 4-3 16,4 7-7-16,5-1-2 15,17 7-5-15,13 2-3 16,19-4 2 0,8 0 0-16,10-11 0 0,-4-6-8 15,2-10-101-15,2-3-82 16</inkml:trace>
  <inkml:trace contextRef="#ctx0" brushRef="#br0" timeOffset="1377.9487">3477 7165 1186 0,'-11'-10'503'0,"-18"-3"-282"16,-1 3-74-16,-1 8-90 15,3 2-24-15,16 11-36 16,5 2-5-16,15 4-2 0,8 4 2 15,7-8 3-15,2 2 0 16,-5-5-18-16,-2-5-3 16,-11-1-8-16,-2-2 1 15,-13 0 17 1,-11 2 4-16,-8 3 8 0,-8 1 2 16,4 3 10-1,4 3 6-15,9 2 7 0,10 2 8 16,18 0 9-1,9 2 13-15,20-4 19 16,1-3-1-16,5-8-13 16,-2-5-13-16,-6-7-3 0,0-3-90 15</inkml:trace>
  <inkml:trace contextRef="#ctx0" brushRef="#br0" timeOffset="2218.1756">5212 7659 295 0,'15'-4'190'16,"19"-3"21"-16,-4-6 0 15,-5-4-8-15,-5-2 3 0,-12-5-13 16,-2 3-4-16,-14-5-22 15,-7 2-21-15,-14 3-52 16,-4 4-26-16,-13 11-46 16,0 12-17-16,-3 7-11 15,1 10-4-15,18 8 4 16,3 1 1-16,16 7-1 16,11-1 1-16,15-5 2 15,19-8 1-15,13-13 2 0,-5-8 4 16,8-12 5-1,-8-8 3-15,-6-6 3 0,0-7 1 16,-18-4 0-16,-4 4 0 16,-14 5-4-1,2 11 2-15,-3 11-8 0,-3 6-2 16,1 9-4-16,-2 1-5 16,10 8 1-16,5 3 1 15,10 5 2-15,3-3 1 0,1-7 1 16,-3-8 23-16,1-11-134 15,0-1-106-15</inkml:trace>
  <inkml:trace contextRef="#ctx0" brushRef="#br0" timeOffset="2677.1679">4960 7283 557 0,'-2'-3'307'15,"5"0"-55"-15,3-1-41 16,12 3-69-16,11 0-29 15,17 1-44-15,15 0-16 16,22 4-24-16,6 0-7 16,-13 2-9-16,-3 1-2 15,-32-2-2-15,-12-1 5 16,-15-2-56 0,-9 0-16-16,-8-2-16 0,-2-5-9 15,-7-2 52 1,-3-2 15-16,2 0 15 0,1 1 1 15,4 2-2-15,4 1-9 16,3 5-2-16,3 4 0 16,-2-4 17-16,0 0 20 15,14 15 32-15,30 38 14 16,-37-33 1-16,-3 3-7 0,-4-6-29 16,0-6 3-16</inkml:trace>
  <inkml:trace contextRef="#ctx0" brushRef="#br0" timeOffset="2984.2941">5827 7506 833 0,'15'1'418'0,"14"-1"-116"16,12 0-163-16,5-2-25 15,10-1-49-15,-6 3-19 16,-1-3-28-16,-4 5-7 15,-13-1-28-15,-5-2-53 16,-11 2-197-16</inkml:trace>
  <inkml:trace contextRef="#ctx0" brushRef="#br0" timeOffset="3174.0876">5893 7620 897 0,'2'0'414'0,"13"5"-166"16,7-3-36-16,17-2-50 15,14 2-16-15,6-4-46 16,0-1-22-16,-10 1-40 16,-6 0-12-16,-12 1-82 0</inkml:trace>
  <inkml:trace contextRef="#ctx0" brushRef="#br0" timeOffset="3979.7004">6961 7551 378 0,'8'-8'282'0,"7"-7"12"0,-7-1-39 0,-5 0-14 15,-7-2-38 1,-6-4-25-1,-10-1-48-15,-3 1-27 16,-6 3-49-16,-5 9-23 0,-9 10-46 16,-1 7-14-16,2 17-5 15,7 7 2-15,20 9 15 16,12 3 7 0,18-5 7-16,12-4 2 0,17-9 2 15,5-5 1-15,-4-11 3 16,-4-9 2-16,-11-12 2 15,-5-5 3-15,-8-6 5 16,-5-3-1-16,-9 2 0 16,-5 1-2-16,-2 6-11 15,-7 2-3-15,2 15-5 16,3 3-2-16,3 9 1 16,4 4 1-16,12 1 1 15,6 6 1-15,11-2 2 0,6 0 1 16,-5-1 1-1,-3-7 1-15,-6-1-50 0,-4 2-79 16</inkml:trace>
  <inkml:trace contextRef="#ctx0" brushRef="#br0" timeOffset="4157.19">7244 7595 1004 0,'4'2'445'15,"8"5"-200"-15,8 7-166 16,-1 5-24-16,7 6-29 16,-3 0-5-16,-6 1-10 15,-1-4 5-15,-4-6-101 16,-2-2-70-16</inkml:trace>
  <inkml:trace contextRef="#ctx0" brushRef="#br0" timeOffset="4299.1896">7472 7588 1048 0,'-9'0'507'16,"-10"0"-193"0,-2 7-78-16,-11 7-106 0,0 6-38 0,-12 10-50 15,-2 3-12 1,0 2-22 0,3 3-15-16,18-8-195 15</inkml:trace>
  <inkml:trace contextRef="#ctx0" brushRef="#br0" timeOffset="4632.032">7713 7533 901 0,'-1'-2'441'0,"0"-2"-164"16,1-1-108-16,0 4-109 15,0 0-26-15,0 1-21 16,0 0-7-16,0 0-21 16,0 0-69-16</inkml:trace>
  <inkml:trace contextRef="#ctx0" brushRef="#br0" timeOffset="5062.7605">7987 7298 1281 0,'3'3'482'0,"-1"11"-364"16,0 10-57-16,1 14-48 16,0 6-1-16,3 4-4 15,2-7-1-15,7-8 1 16,2-10 3-16,2-12 2 0,-1-2-2 16,-2-8-27-16,-1-2-53 15,-3 0-259-15</inkml:trace>
  <inkml:trace contextRef="#ctx0" brushRef="#br0" timeOffset="5286.4375">7858 7133 710 0,'3'-3'334'0,"4"0"-110"16,1 3-49-16,-2 0-53 15,5 1-25-15,4 5-53 16,4-4-21-16,-2 5-131 16</inkml:trace>
  <inkml:trace contextRef="#ctx0" brushRef="#br0" timeOffset="5730.3277">7741 6906 558 0,'4'2'300'16,"7"3"-58"-16,7 2-117 15,9 1-20-15,10 0-35 16,10 2-14 0,14 2-30-16,1-7-5 15,2 0-9-15,-11-3 1 0,-15-1 3 16,-6-1 0-16,-14-3-5 0,-6-5-2 15,-10-5-2 1,-3-2-1-16,-4-1 4 16,1 0-3-16,3 3-9 0,1 5-8 15,2 8 2-15,5 2 5 16,2 12 7-16,7 5 11 16,0 7 27-1,1 7 11-15,-11-5 19 16,-3-3 5-16,-4-6-21 0,-10-11-13 0,4 4-26 15,-4-3-29-15</inkml:trace>
  <inkml:trace contextRef="#ctx0" brushRef="#br0" timeOffset="7055.7851">8774 7262 730 0,'0'-4'403'0,"-1"-4"-90"15,1 4-84-15,8 10-119 16,-7 9-50-16,8 27-51 16,-1 10-5-16,-2 13 2 15,6-4 0-15,1-12 2 16,-1-7 1-16,-3-17-13 16,-1-3-67-16,-6-14-385 15</inkml:trace>
  <inkml:trace contextRef="#ctx0" brushRef="#br0" timeOffset="7203.2182">8642 7441 736 0,'1'0'435'16,"4"1"6"-16,18 3-318 16,15 4-34-16,14 1-40 0,9-3-7 15,6-1-23-15,-1-1-21 16</inkml:trace>
  <inkml:trace contextRef="#ctx0" brushRef="#br0" timeOffset="7645.2194">9675 7458 712 0,'4'-12'327'15,"0"-7"-154"-15,0-5-33 16,-4-2-2-16,-7-5-11 16,-7-1-11-16,-9 3-29 15,-6 4-19-15,-8 12-42 16,-4 8-20-16,-4 11-16 15,2 9-3-15,13 15 3 0,5 7 4 16,18 7 7-16,10 0 3 16,16-9 4-1,12-2 2-15,9-16 5 16,-7-4 1-16,8-16 3 0,-2-9-1 16,-8-9 2-1,10-5-1-15,-19 0-4 0,-3 2-2 0,-10 8 0 16,-3 4 2-1,-9 11-4-15,-4 4 0 16,2 15-8-16,-1 4-3 0,9 5 0 16,7 4-1-1,5-4-8-15,6-1-65 16</inkml:trace>
  <inkml:trace contextRef="#ctx0" brushRef="#br0" timeOffset="7991.493">9844 7484 1171 0,'-3'-2'507'16,"2"2"-295"-1,-2 4-77-15,3-4-105 0,0 0-19 16,13 11-5-16,39 31 1 16,-33-37 2-16,-1-2 3 15,-2-3 4-15,-1-4 2 16,-3-7 2-16,-2-2 0 15,-7 0-8-15,-1 4-8 16,-2 11-15-16,-4 10-5 16,3 11-1-16,0 4 2 15,1 11 9-15,1 2 2 16,0 13 1-16,-1 1 3 16,-7-2 16-1,-8-4 15-15,-11-13 15 16,-3-7 5-16,-2-21-2 0,-1-13-8 15,11-17-15-15,4-10-34 16,10-5-129-16,14 0-123 0</inkml:trace>
  <inkml:trace contextRef="#ctx0" brushRef="#br0" timeOffset="8214.7884">10383 7356 1045 0,'1'-3'546'0,"0"-2"-148"15,-2 3-145-15,0 2-148 16,0 0-47-16,0 0-128 15,0 0-90-15</inkml:trace>
  <inkml:trace contextRef="#ctx0" brushRef="#br0" timeOffset="8531.1191">10789 7237 845 0,'-4'-5'447'16,"7"-3"-135"-16,-6 1-127 15,5 3-128-15,2 4-88 16</inkml:trace>
  <inkml:trace contextRef="#ctx0" brushRef="#br0" timeOffset="9458.887">10769 7444 931 0,'0'-6'461'16,"3"-4"-146"-16,-2 2-57 15,1 9-120-15,-2 7-41 16,0 17-72-16,1 10-24 15,11 22-5-15,2 8 0 16,-4 14 2-16,-3 6-1 16,-12 1 3-16,-9-3 0 15,-2-16 24-15,-3-13 16 16,-7-19 23-16,-1-12 9 16,-14-16-8-16,-3-9-10 0,2-14-16 15,3-10-26-15,13-12-121 16,9-7-96-16</inkml:trace>
  <inkml:trace contextRef="#ctx0" brushRef="#br0" timeOffset="10101.3825">10634 6900 675 0,'0'0'384'0,"0"-1"-103"15,6 0-95-15,-6 1-46 16,12 0-75-16,51 0-23 16,-11 4-12-16,8 0 0 15,13-1-5-15,1 2-2 16,-2-5-7-16,-11 1-3 16,-21-3 0-16,-13-3 5 0,-19-4-31 15,-8-2-9 1,-8 0-13-16,-8-2-8 0,-6 2 27 15,1 1 5-15,4 4 7 16,6 2-11 0,11 4-18-16,9 0-2 15,8 8-3-15,6 5 17 0,6 6 24 16,-4 7 12-16,-5-5 55 16,-9 2 23-16,-11-4 51 15,0-2 14 1,-10 0-33-1,-5-7-26-15,-11-2-52 16,-5 1-7-16</inkml:trace>
  <inkml:trace contextRef="#ctx0" brushRef="#br0" timeOffset="12803.1982">5847 8845 370 0,'1'0'260'0,"7"0"35"16,7-2-55-1,9-4-73-15,14 0-36 0,14-1-63 16,4 2-30-16,-3 4-67 16,3 2-92-16</inkml:trace>
  <inkml:trace contextRef="#ctx0" brushRef="#br0" timeOffset="12969.3779">5930 8894 733 0,'-4'3'358'0,"-1"2"-133"15,8 5-49-15,24 0-56 0,13-1-29 16,25-4-28-16,10-2-20 15,4-4-76-15</inkml:trace>
  <inkml:trace contextRef="#ctx0" brushRef="#br0" timeOffset="13498.7517">6878 8449 943 0,'-24'18'394'0,"-28"22"-242"15,-1 15-63-15,13 31-49 0,11 9-22 16,33 18-7-1,13-5-1-15,29-16 0 0,12-15 2 16,10-30-51-16,7-11-135 16</inkml:trace>
  <inkml:trace contextRef="#ctx0" brushRef="#br0" timeOffset="14232.7161">7313 8785 432 0,'-28'-6'281'0,"-14"-5"-22"16,2-8-80-16,7-2-31 16,19-3-69-16,8-2-33 15,20 1-44-15,8 0 6 16,19 4 11-16,2 5 9 0,6 15 10 15,-2 6-9-15,-11 13-10 16,-5 4-1-16,-20 2 18 16,-11 6 7-16,-20 7 5 15,-14 6-3-15,-19 7-21 16,1-1-6-16,10-8-8 16,11-5-1-16,28-19 0 15,12-4 1-15,23-11-1 16,10-2 0-16,5-1-1 15,3 0-3-15,0 0-13 16,-7-4-106-16</inkml:trace>
  <inkml:trace contextRef="#ctx0" brushRef="#br0" timeOffset="14741.1021">7839 8764 522 0,'3'-5'299'0,"2"-6"-29"16,-4 1-23-16,-9-9-54 16,-6 1-26-16,-11-2-51 15,-4 1-26-15,-6 4-41 0,-3 5-19 16,2 7-32-16,5 3-12 16,11 8-12-16,6 1 0 15,14 3 6 1,7-1 3-16,16 1 11 0,7-3 2 15,8 0 3 1,3 2 0-16,-4-1 1 16,1 4 0-16,-14 2-1 15,-5 2 0-15,-8 10 0 16,-4 2 0-16,-7 7 1 16,-2 3 2-16,-10-5 0 0,-6-2 2 15,-9-5 3 1,-4-8 1-16,-7-10 6 15,-2-4 1-15,5-6 1 0,7-6-7 16,18-7-108-16,9-3-131 16</inkml:trace>
  <inkml:trace contextRef="#ctx0" brushRef="#br0" timeOffset="15346.1515">8151 8562 696 0,'5'4'284'16,"6"10"-146"-16,3 3-61 16,5 9-23-16,-2 6 5 15,-4-1-3-15,-7-2 0 16,-3-4 0-16,-6-6-11 15,1-8-12-15,-1-9 6 16,2-12 2-16,4-7-2 0,6-11-12 16,7 0-11-16,5-1-10 15,-4 1-7 1,1 9 22-16,-3 4 6 16,-8 7 4-16,6 10 8 15,-3 8-22-15,-5 7-3 16,5 7 2-16,-10-1-2 0,-2-1-3 15,1-6 1-15,-6-5-1 16,6-3 3-16,1-8-1 0,7-6-1 16,12-11-4-1,-2-3-3-15,8-5-5 16,-4 0-2-16,3 9-2 0,-2 0-2 16,-7 15-2-16,-1 6 3 15,-9 12 1-15,-3 1 2 16,0 8 4-16,-1 0 0 15,6 4-151-15</inkml:trace>
  <inkml:trace contextRef="#ctx0" brushRef="#br0" timeOffset="15552.6378">8149 8897 888 0,'14'2'408'16,"11"4"-136"-16,26 1-164 16,8-4-14-16,18-2-25 0,2-2-22 15,1 1-22-15,-4 0-5 16,-23 2-28-16,-13 4-61 16,-24 1-232-16</inkml:trace>
  <inkml:trace contextRef="#ctx0" brushRef="#br0" timeOffset="15895.8137">8353 9208 802 0,'-2'-5'379'0,"-12"-3"-158"0,1 6-52 15,-1 5-80-15,-2 4-28 16,7 12-36-16,3 0-10 16,11 9-6-16,9 5-1 15,5 3 2-15,3 2 1 16,-6-5 2-16,-1-2 5 15,-15-11 42-15,-7-3 14 0,-15-8 4 16,-15-10-3 0,-6-5-41-16,-3-4-8 15,3-11-119-15,11 3-101 0</inkml:trace>
  <inkml:trace contextRef="#ctx0" brushRef="#br0" timeOffset="16155.8465">8425 9148 1091 0,'5'-6'434'0,"12"-1"-274"0,5 0-47 16,12 6-52-16,0 4-14 15,-5 0-28-15,-5 4 0 16,-19 4 13-16,-10 2 8 15,-15 6 5-15,-7 1-4 16,3-1-14-16,4-3-9 16,19-6-5-16,12-4 0 0,20-8-7 15,15-5-21-15,6-5-210 16</inkml:trace>
  <inkml:trace contextRef="#ctx0" brushRef="#br0" timeOffset="16471.1951">8779 8514 768 0,'8'-1'382'0,"20"5"-140"0,11 11-89 15,26 23-81-15,-6 12-14 16,15 24-6-16,-9 18 0 16,-35 16-5-16,-13 7-13 15,-64 0-5-15,-18-7-2 16,-12-14-4-16,9-9 1 0,32-30-178 15</inkml:trace>
  <inkml:trace contextRef="#ctx0" brushRef="#br0" timeOffset="17080.8124">9605 8891 780 0,'0'-1'371'16,"0"5"-163"-16,-4 9-59 0,-4 12-95 16,0 15-12-16,-1 3-5 0,0 4-3 15,9-7-7-15,3-8-2 16,17-9 18 0,8-4 6-16,10-11 5 0,-3-8-1 15,-4-6-47-15,-5-8-61 16,-15-5-432-16</inkml:trace>
  <inkml:trace contextRef="#ctx0" brushRef="#br0" timeOffset="17256.1172">9581 8749 1019 0,'4'-3'410'0,"4"-4"-276"16,3 2-67-16,4 5-85 16,1 1-113-16</inkml:trace>
  <inkml:trace contextRef="#ctx0" brushRef="#br0" timeOffset="17636.4299">9390 8529 840 0,'6'2'314'0,"16"-2"-227"16,10 5-31-16,18-3-1 15,11 3-4-15,11 2-18 16,-1 2-6-16,-8 1-15 16,-7-2 1-16,-29-5 3 15,-2-2-11-15,-20-4-7 16,-7-5-5-16,-6-2-5 16,-8-4 11-16,0-4 7 0,3 2 0 15,4 1-2-15,4 3-7 16,8 12 3-16,8 2 7 15,5 12 7 1,4 2 7-16,-1 5 29 0,-7 3 7 16,-9 2 19-16,-6-2 2 15,-13-2-30-15,0-3 41 0</inkml:trace>
  <inkml:trace contextRef="#ctx0" brushRef="#br0" timeOffset="18297.8835">10406 8747 769 0,'-1'-1'353'0,"1"6"-169"16,2 12-65-16,9 22-100 16,0 18-2-16,4 14-1 15,1-1 1-15,2-11 1 0,-1-15 1 16,-4-14-58-16,-3-6-126 16</inkml:trace>
  <inkml:trace contextRef="#ctx0" brushRef="#br0" timeOffset="18447.2789">10242 8927 875 0,'14'4'418'16,"5"1"-163"-16,21 3-98 0,12 3-16 16,19-7-58-16,16 1-24 15,2-5-79-15,-4-4-475 16</inkml:trace>
  <inkml:trace contextRef="#ctx0" brushRef="#br0" timeOffset="18909.7692">11401 8379 867 0,'-17'10'324'0,"-24"24"-230"16,-5 14-30-16,-1 30-17 15,7 14-3-15,15 28-20 16,14 3-1 0,26-7-1-16,14-8-2 0,24-36 0 15,17-8-3-15,19-20-60 16,9-11-207-16</inkml:trace>
  <inkml:trace contextRef="#ctx0" brushRef="#br0" timeOffset="19438.2271">11573 8919 814 0,'8'-6'354'0,"3"-3"-168"0,16-8-95 0,1-4-25 16,7-7-7-16,-4-3-1 15,-4 0 2 1,-3 0 2-16,-13 1 13 0,-3 2-2 0,-7 8 8 31,0 9-3-31,-7 11-36 16,5 12-16-16,-1 18-26 0,-2 10-5 15,12 22 3 1,3 5 0-16,1-2 3 16,7 1 2-16,-4-24 42 15,-2-8-98-15,3-11-216 16</inkml:trace>
  <inkml:trace contextRef="#ctx0" brushRef="#br0" timeOffset="19751.7912">11976 8693 1066 0,'13'-3'394'0,"22"1"-308"15,8 2-35-15,6 3-24 16,-1 0-7-16,-6-3-9 16,-9 0 3-16,-11-5 4 15,-6 1 5-15,-15-5-2 16,-3 1-5-16,-8 8-14 16,-6 0 1-16,2 12-2 15,0 6 2-15,2 10 8 16,9 14-6-16,1 15-3 15,2 3 1-15,9 1 0 0,-6-7 1 16,5-17 1 0,-2-7 6-16,0-15-131 0,0-3-136 15</inkml:trace>
  <inkml:trace contextRef="#ctx0" brushRef="#br0" timeOffset="19899.9908">12095 8914 1037 0,'7'-1'433'16,"14"2"-253"-16,3 0-59 16,11 0-67-16,1 0-19 0,4-1-22 15,3 0-28 1</inkml:trace>
  <inkml:trace contextRef="#ctx0" brushRef="#br0" timeOffset="20421.2592">12686 8612 439 0,'5'-1'280'0,"7"2"2"0,-3 7-56 16,4 7-85-16,-4 2-27 15,-1 4-48 1,-4-1-11-16,-7-5-13 16,2-3-7-16,-6-7-6 0,5-4 4 15,2-6 2-15,-5-5-2 16,11-5-8-16,-3-7-13 15,11 3-14-15,5-1-5 16,0 6-2-16,3 7 9 16,0 5 10-16,0 8 6 15,-7 4 13-15,-4 3-4 16,-5 2-3-16,-6-5-1 0,-2-1-7 16,-2-1-1-1,2-2 0-15,2-2 4 0,2-7-4 16,-2 2-2-16,0 0-8 15,8-4-5-15,11-4-3 16,29-14-1-16,-28 25 0 16,-1 3 2-16,0 9 0 15,-5 4 2-15,-5-2 2 16,-1-1-1-16,-7 0-93 16,3-2-117-16</inkml:trace>
  <inkml:trace contextRef="#ctx0" brushRef="#br0" timeOffset="20592.7717">12652 8939 865 0,'6'1'420'16,"10"1"-141"-16,13-1-99 0,29-1-87 15,7-4-34 1,25 1-40-16,4 3-8 15,-16-5-114-15,-8 5-167 16</inkml:trace>
  <inkml:trace contextRef="#ctx0" brushRef="#br0" timeOffset="20929.4301">12865 9199 1134 0,'-7'-4'469'16,"-8"1"-304"-16,3 5-52 15,7 10-87-15,6 5-14 0,16 11-8 16,8 4 0-1,6 4 1 1,3 1 1-16,-8-5 0 0,-10-6-1 0,-20-7 10 16,-9-4 8-1,-17-6 7-15,-4-2 4 16,-6-9-6-16,2-9-9 16,5-6-48-16,9-6-75 15</inkml:trace>
  <inkml:trace contextRef="#ctx0" brushRef="#br0" timeOffset="21229.3654">12997 9108 1085 0,'5'-4'436'16,"9"-4"-272"-1,6 4-51-15,14 8-64 0,-2 0-12 0,0 5-28 16,-3 2-2-16,-14-3 1 16,-7 4 8-16,-15 1 21 15,-7-1 6 1,-11 2 25-16,6-1-1 0,6-4-16 16,7 1-6-16,15 0-24 31,3-6-6-31,17-3-5 0,2-1-4 15,10-4-80 1,-1-3-76-16</inkml:trace>
  <inkml:trace contextRef="#ctx0" brushRef="#br0" timeOffset="21519.7104">13414 8457 975 0,'10'4'404'0,"25"14"-216"15,10 20-83-15,14 37-23 16,2 21-1-16,-4 31 4 15,-9 7-13-15,-28-4-23 16,-17-3-2-16,-39-16-9 16,-16-10-1-16,-23-25 0 15,4-17 29-15,8-36-613 16</inkml:trace>
  <inkml:trace contextRef="#ctx0" brushRef="#br0" timeOffset="22067.2405">14194 8813 1265 0,'0'-6'583'16,"0"-6"-279"-16,-2 2-105 16,2 10-129-16,4 0-39 15,0 4 11-15,-4-4-90 0,0 0-566 16</inkml:trace>
  <inkml:trace contextRef="#ctx0" brushRef="#br0" timeOffset="22342.3864">14212 9009 719 0,'-3'15'360'16,"0"8"-79"-16,2 19-195 0,2 10-29 16,6 16-29-1,-4 11-9-15,-3 7-8 16,-1-1 12-16,-7-7 88 16,0-14 10-16,-7-22 6 15,-5-14-7-15,-5-25-73 0,-7-10-14 16,2-23-88-1,1-8-65-15,6-18-291 0</inkml:trace>
  <inkml:trace contextRef="#ctx0" brushRef="#br0" timeOffset="22851.2671">13983 8519 531 0,'-2'-5'356'16,"3"-4"7"-16,9 3-179 16,20 2-113-16,11 6-35 15,17 2-18-15,10 4-5 16,9 7-3-16,-3-1-2 16,-11 1 0-16,-14-3 5 15,-30-8-28-15,-7-3-16 16,-15-4-26-16,-7-6-9 15,-7-2 29-15,-3-6 16 16,0-3 25-16,8 2 4 16,6-4 4-16,6 7-4 15,10 5 10-15,4 10 2 16,8 11 5-16,5 5 7 16,-4 13 13-16,-4-1 22 15,-8 2 55-15,-11-2 26 0,-14-9 9 16,-5-2-18-16,-5-10-59 15,0 0-27-15,0 0-55 16</inkml:trace>
  <inkml:trace contextRef="#ctx0" brushRef="#br0" timeOffset="39466.8252">2080 10322 566 0,'-17'-6'350'0,"-18"-5"-50"16,-19 6-94-16,-8 4-34 15,-6 7-64-15,2 11-26 16,8 13-41-16,13 8-18 16,18 4-28-16,12 2-8 15,31-2-6-15,10-8 2 16,31-6 11 0,14-6 4-16,9-13 5 15,-5-2 4-15,-19-5 6 16,-16-3 2-16,-29 0 8 15,-7-1-3-15,-22-1-5 16,-12 2-1-16,-20 7 3 0,-9 4 5 16,-1 11 1-16,6 6-5 15,20 7-18-15,11 1-6 16,24 3-5-16,13-1 4 16,23-13 4-16,13-5 2 15,15-15 4-15,1-9 3 16,-11-13 5-16,-9-7 3 15,-17-10 5-15,-6-1 1 0,-9-2 2 16,-5 2 0-16,-13 8 2 16,2 6 8-16,-3 16-4 15,-3 6-1-15,8 22-10 16,-2 2-11-16,3 9-5 16,10 6-1-16,5-4 2 15,5 0 4-15,2-7-68 16,-4-9-54-16,-4-12-121 15,-3-7-147-15</inkml:trace>
  <inkml:trace contextRef="#ctx0" brushRef="#br0" timeOffset="39572.6088">2104 10476 412 0,'-3'-2'159'15,"11"9"-99"-15,1 5-133 16</inkml:trace>
  <inkml:trace contextRef="#ctx0" brushRef="#br0" timeOffset="39756.5937">2209 10632 945 0,'13'1'413'0,"5"5"-212"16,11 9-117-16,3 8-26 0,3 8-38 15,-3-2-6-15,-6 1-2 16,-6-5 3-16,-6-12 11 15,-2-6 4-15,3-15 7 16,-1-10 0-16,1-9-26 16,-4-3-51-16,-2 3-402 15</inkml:trace>
  <inkml:trace contextRef="#ctx0" brushRef="#br0" timeOffset="40176.8139">2951 10665 841 0,'-7'11'500'15,"-6"7"-87"-15,-21 10-166 0,-7 0-60 16,-12 2-100-16,1-4-30 16,11-10-30-16,8-6-3 15,11-11-29-15,7-9-27 16,12-10-36-16,2-5-14 15,9-1 13-15,2 2 17 16,3 9 16-16,2 6 1 16,7 13 5-16,1 7 5 15,8 8 18-15,1 5 7 16,2 1 11-16,1-2 1 16,-1-6 0-16,-2-6 2 0,-5-12 4 15,-3-10 1 1,-6-11 1-16,-2-4-2 0,-2-5-4 15,4 3-4-15,-8 5-7 16,-4 8-8-16,-4 15 11 16,-1 8 16-16,3 15 27 15,3 5 17-15,5 5-5 16,-3 2-11-16,6-4-21 16,-2-7-4-16,-7-12-47 15,5-5 450-15</inkml:trace>
  <inkml:trace contextRef="#ctx0" brushRef="#br0" timeOffset="46340.3395">4305 10694 558 0,'1'-12'330'0,"0"-8"-8"0,1 2-53 16,-2 15-92-16,0 10-35 0,3 22-80 31,3 19-27-31,5 35-10 16,3 12-3-16,2 14 3 16,-4 0 0-16,-6-17-1 15,-3-6-4-15,-5-20-4 16,5-12 22-16,8-22-191 15,1-11-20-15</inkml:trace>
  <inkml:trace contextRef="#ctx0" brushRef="#br0" timeOffset="46870.0277">4831 11240 620 0,'2'-3'331'0,"-1"-6"-78"16,-1-3-58-16,-1-3-73 0,-6-3-17 16,-4-1-21-16,-4-1-4 15,-13-2-10 1,-3 6-14-16,-5 6-29 16,-1 9-13-16,3 14-19 15,3 6-8-15,10 13-2 16,10 5 1-16,17-2 5 15,13 2 5-15,13-7 7 16,3-9 4-16,5-11 6 0,-2-10 4 16,-3-12 5-16,-2-7 1 15,-9-11-2 1,-7-3-1-16,-7-3-6 0,-2 4-3 16,-8 11-13-16,2 8-17 0,-2 19-9 15,-2 12 2-15,5 16 11 16,1 4 13-1,6 5 6-15,2-1 1 0,1-5-31 16,7-5-63 0,-4-18-250-16</inkml:trace>
  <inkml:trace contextRef="#ctx0" brushRef="#br0" timeOffset="47211.5951">4530 10922 919 0,'2'-2'398'15,"6"0"-194"-15,21 2-111 16,13 0-33-16,23 2-19 31,13 1-11-31,-2 1-17 0,-1 3 0 16,-23-3-3-16,-14 1-4 0,-21-5-25 31,-13-1-11-31,-9-5-5 16,-7-3 5-16,-2-7 25 0,1-4 6 0,2 2 1 15,1 2-5-15,9 12-21 16,2 6-8-16,8 12 21 16,4 8 9-1,-1 7 25-15,-1 0 11 16,-1-3-12-16,-5-5 21 15,3-6-253-15</inkml:trace>
  <inkml:trace contextRef="#ctx0" brushRef="#br0" timeOffset="47433.6245">5202 10584 1091 0,'0'-8'480'0,"-1"-4"-255"16,2 8-64-16,11 18-101 16,5 13-21-16,12 30-25 15,1 15 4-15,-3 28-1 16,-2 7-3-16,-10 3-2 0,-4-11-1 16,-6-24 1-1,-4-11 0-15,-2-24-59 16,6-7-75-16</inkml:trace>
  <inkml:trace contextRef="#ctx0" brushRef="#br0" timeOffset="47686.5349">5640 11071 1111 0,'27'-1'467'15,"18"1"-283"-15,19 1-86 16,-3-4-24-16,-9 0-42 16,-3 1-22-16,-18-5-147 15,1 7-147-15</inkml:trace>
  <inkml:trace contextRef="#ctx0" brushRef="#br0" timeOffset="47828.1605">5701 11155 945 0,'16'1'479'16,"29"-1"-154"-16,7 1-65 15,9-4-112-15,3 0-43 0,-7-2-24 16,-6-1-107-16</inkml:trace>
  <inkml:trace contextRef="#ctx0" brushRef="#br0" timeOffset="48389.9209">6401 10931 858 0,'0'-4'392'16,"0"-5"-190"-1,12 34-103-15,4 14-26 0,16 28-40 16,12 10 2-16,4 7-5 16,1 2 0-16,-10-16-1 15,-7-12-4-15,-9-34 50 16,-3-21 23-16,-3-30 18 16,-3-19 3-16,-7-28-48 15,-6-9-16-15,-13-31-11 0,-6-11-3 16,-6-23 13-16,-3 9-61 15,7 31-15-15,1 19-4 16,10 49-32-16,3 7 36 16,6 31-34-16,1 9-54 0</inkml:trace>
  <inkml:trace contextRef="#ctx0" brushRef="#br0" timeOffset="48909.1185">6562 10473 391 0,'2'-3'237'16,"5"0"-20"-16,17-1-76 31,14 2-27-31,37-2-18 16,16 2-4-16,62-3 12 16,30-5 6-16,70 1-5 15,32-2-12-15,37 3-45 16,34-1-14-16,7 1-16 15,1 4-1-15,-11 0-3 16,-27 4-2-16,-65 4-2 16,-32-4-1-16,-73-1 2 15,-34-4 4-15,-43-10 1 0,-17 0-1 16,-33-1-35-16,-8-3-54 16</inkml:trace>
  <inkml:trace contextRef="#ctx0" brushRef="#br0" timeOffset="49550.4383">10637 10394 517 0,'1'-7'376'0,"3"-4"19"15,-1 7-186-15,-2 4-54 16,1 12-75 0,3 9-24-16,3 19-4 0,-1 3-1 15,1 4-3-15,-1-4-4 0,1-9-16 32,1-3-3-32,-2-8-19 15</inkml:trace>
  <inkml:trace contextRef="#ctx0" brushRef="#br0" timeOffset="50670.5628">7283 11094 370 0,'-9'0'202'0,"-17"-2"-25"0,-4-1-17 15,-5-6-15-15,-1-1-2 16,4-6-15-16,4 0-11 16,15-4-37-16,8-7-27 0,16 0-41 15,11-4-5-15,16 6 2 16,12 13 3-16,6 22 9 16,-3 11-2-16,-15 12 3 15,-14 7 1-15,-29 1 7 16,-16 5 2-16,-24 3-5 15,-7-2-4-15,2-7-7 16,9-9-1-16,20-15-4 16,13-6 1-16,17-11-2 15,12-4-2-15,19-4-2 16,10-3-1-16,5 2-46 16,5-1-78-16</inkml:trace>
  <inkml:trace contextRef="#ctx0" brushRef="#br0" timeOffset="51094.1438">7801 11104 718 0,'1'-13'364'0,"-2"-12"-117"0,-6-2-88 16,-1-4-24-16,-12-4-44 15,-4 2-18-15,-12 6-31 16,-5 10-10-16,-3 18-22 16,2 10-12-16,16 15-10 15,4 4-2-15,17 2 1 16,10-1 4-16,17-7 9 16,8-4 3-16,12-7 6 15,2-6 3-15,-3-7 5 16,-3-4 2-16,-14-10 1 15,-5-2-3-15,-7 2-9 16,-3 5 3-16,0 9-7 16,3 5-3-16,-4 10 1 15,2 7-7-15,1 11 1 16,-5 4 3-16,-6 1 4 0,-9-3 2 16,-9-4 3-1,-7-5 4-15,-5-8 6 0,1-10 5 16,0-15-27-16,6-7-50 15,8-14-291-15</inkml:trace>
  <inkml:trace contextRef="#ctx0" brushRef="#br0" timeOffset="51425.8506">7911 10760 687 0,'-2'-18'307'15,"-7"-13"-143"-15,11 13-84 16,12 5-9-16,11 9-7 16,9 6 2-16,8 11 1 15,-2 4-6-15,-13 9 6 16,-9 2-1-16,-24 7-5 0,-14 2-3 15,-11 2-23-15,-1-7-7 16,11-8-9 0,14-5 1-16,21-16 3 15,14-3-1-15,22-7-3 0,7-6-3 0,7 4-26 16,-3 2-48-16,-11 7-247 16</inkml:trace>
  <inkml:trace contextRef="#ctx0" brushRef="#br0" timeOffset="51686.6844">8601 10989 623 0,'10'-8'342'0,"10"-8"-45"15,-1 3-57 1,-1 19-79-16,-6 7-25 0,-4 16-52 16,-1 6-14-16,-4 4-11 0,-1 6-14 15,-1-1-20-15,-1-1-7 16,0-6-16-16,-3-8-30 16,-3-13-134-1,-2-5-183-15</inkml:trace>
  <inkml:trace contextRef="#ctx0" brushRef="#br0" timeOffset="51805.469">8473 11119 752 0,'3'-2'432'0,"13"-1"-59"15,11 1-116-15,22 2-131 32,10 0-40-32,6 0-50 15,-1 2-5-15,-12 0-122 16</inkml:trace>
  <inkml:trace contextRef="#ctx0" brushRef="#br0" timeOffset="52413.8943">9079 11117 811 0,'11'-5'385'0,"10"-3"-164"15,13-7-88-15,6 0-26 0,2-4-47 16,-4-8-17-16,-9-1-20 16,-5-4-6-16,-14-2 21 15,-4 5 14 1,-7 12 19-16,-5 9 0 0,-1 28-31 15,-1 18-17-15,5 24-18 16,0 4 1-16,10 7 3 16,2-6 2-16,9-11-2 15,4-4 2-15,4-22-21 16,4-9-55-16,-1-22-284 16</inkml:trace>
  <inkml:trace contextRef="#ctx0" brushRef="#br0" timeOffset="52758.4466">9538 10976 940 0,'14'0'422'16,"10"-1"-183"-16,20 9-113 15,5-1-30-15,3 5-30 16,-2-4-20-16,-10-5-20 15,-7-1-2-15,-9-8 2 16,-9-5-3-16,-12-5-8 16,-3 2-5-16,-15-3-10 15,-1 4-2-15,-8 2-4 16,0 4-3-16,1 10 2 16,5 11-3-1,8 20 8-15,4 7 7 0,7 9 6 16,3 3 4-16,11 3-1 15,-3-6-3 1,3-2-1-16,5-6 1 0,-2-13-14 16,-3-7-45-16,6-16-159 15</inkml:trace>
  <inkml:trace contextRef="#ctx0" brushRef="#br0" timeOffset="52915.574">9641 11164 935 0,'3'2'414'16,"12"-1"-194"0,9-2-52-16,22-1-70 0,9 2-26 0,10-1-45 15,4 1 6-15,-6 0-153 32,-6-2-212-32</inkml:trace>
  <inkml:trace contextRef="#ctx0" brushRef="#br0" timeOffset="53337.2548">10028 10789 815 0,'-2'-5'374'0,"2"-5"-178"0,11 0-56 0,18 3-75 31,8 2-22-31,10 6-18 16,-2 5-2-16,-18 4 5 15,-12 5 11-15,-27 2 23 0,-13 5 0 0,-11 9-12 32,1 3-3-32,15-4-4 15,14-2 6-15,32-9 9 0,16-8-9 16,16-9-12-16,3-4-42 15,1-6-157-15</inkml:trace>
  <inkml:trace contextRef="#ctx0" brushRef="#br0" timeOffset="59243.7358">11036 11093 652 0,'-4'-5'306'15,"4"-3"-124"-15,4 0-45 16,6 1-44-16,4 3-14 0,0 4-16 15,1 2-8-15,1 3-17 16,0-4-6-16,-1 3-12 16,1 0-3-1,-1 0-6-15,-5 4-3 0,1-1 4 16,-2 0 4 0,5-1 8-16,4-1 2 0,5-9-2 15,7-2-2-15,-8-6-3 16,2 1-1-1,-9 2-3-15,-12-1-2 16,4 5 11-16,-7-3-53 16,5 8-169-16</inkml:trace>
  <inkml:trace contextRef="#ctx0" brushRef="#br0" timeOffset="59442.056">11051 11329 870 0,'11'0'405'0,"24"1"-178"16,7-1-43-16,15-2-85 15,6 0-33-15,1-4-40 32,-2 1-8-32,-9 4-27 0,-12 0-71 0</inkml:trace>
  <inkml:trace contextRef="#ctx0" brushRef="#br0" timeOffset="60182.7121">11959 10986 639 0,'0'-7'363'15,"0"-8"-37"1,12 7-188-16,7-6-37 15,18 5-39-15,9 4-13 16,5 4-26-16,3 7-6 0,-10 12-13 16,-14-1-4-16,-12 5-1 15,-15 1 1-15,-16-2 6 16,-7 2 2-16,-11 1 4 16,4-7 0-16,8-6-2 15,9-6-1-15,15-5-3 16,13 3-3-16,11-1-7 15,7 3 0-15,8 5-1 16,-5 5 5-16,-9 8 22 16,-12 5 15-16,-31 4 21 15,-15-2 4-15,-15-2-10 16,-7-5-9-16,5-9-14 0,6-8-18 16,4-13-141-16,9-4-169 15</inkml:trace>
  <inkml:trace contextRef="#ctx0" brushRef="#br0" timeOffset="60593.7312">12440 10998 938 0,'2'-8'391'0,"11"-7"-228"16,6 8-36-16,19 5-41 15,6 2-14-15,7 9-20 16,-3 1-4-16,-11 5-17 16,-7 2-8-16,-16-2-13 15,-9-3-4-15,-13 2-1 16,-5 2 2-16,-11-2 5 0,0 0 0 15,7-9 1 1,9-2-5-16,18-3-4 0,6-1-4 16,14 1-3-16,2 2-1 15,4 4 0-15,-2 6-2 16,-10 4-2-16,-9 5-1 16,-27 7 4-1,-8 2 7-15,-20-1 11 16,-4 0 2-16,0-8 4 0,0-4 9 15,20-14-91-15,5-4-67 0</inkml:trace>
  <inkml:trace contextRef="#ctx0" brushRef="#br0" timeOffset="60785.228">13013 11336 1076 0,'1'-2'577'0,"-1"-2"-114"16,1 2-166-16,-1 1-146 15,0 0-54-15,0 0-124 0,0-1-66 16</inkml:trace>
  <inkml:trace contextRef="#ctx0" brushRef="#br0" timeOffset="61260.7818">13537 10982 849 0,'-8'-3'446'0,"-16"-3"-131"16,-5 3-89-16,-8 12-121 0,-3 6-46 0,2 15-51 16,6 7-9-1,13 9-10 1,12 2 0-16,27 2 5 16,8-1 5-16,19-12 6 15,7-6 5-15,-2-18 6 16,-4-10 2-16,-14-9 9 15,-11-12-9-15,-21-6 54 16,-5-2 11-16,-27 0 6 16,-12 5 6-16,-13 11-59 15,-5 9-13-15,16 4-30 16</inkml:trace>
  <inkml:trace contextRef="#ctx0" brushRef="#br0" timeOffset="61990.3557">14139 10918 494 0,'1'-4'346'0,"10"-3"16"0,4 12-161 15,2 9-37-15,6 12-57 16,-6 2-15-16,-8 0-35 15,-4-3-12 1,-7-9-12-16,-1-2-5 0,1-5 4 16,0-7 2-16,3-8-1 15,2-7-3-15,9-15-14 16,2-2-8-16,8-2-8 0,2 3-1 16,0 12-8-1,2 6-3-15,-6 15-3 16,-7 6 7-16,-7 11 12 0,-4 4 4 15,-9 2 8-15,1-3-3 16,-3-5-4-16,2-4 1 16,7-10 3-16,4-2 3 15,13-9 2-15,3-8-2 16,8-6-6 0,2 1-4-16,2 2-6 15,-4 4 0-15,-1 12-7 16,-5 4 0-16,-7 8-2 0,-4 4 2 15,-7 2 5 1,-2 0 2-16,-2 3-16 0,2 0-85 16</inkml:trace>
  <inkml:trace contextRef="#ctx0" brushRef="#br0" timeOffset="62226.1578">14094 11176 925 0,'-3'0'429'16,"7"1"-170"-16,12 3-66 15,26-2-69 1,24 5-35-16,33-5-45 0,14 3-14 16,-1-5-17-1,-3 0 4-15,-25-1-3 16,-11-2-8-16,-19 1-56 15,-19-2-37-15,-28 4-132 0,-11 5-100 0</inkml:trace>
  <inkml:trace contextRef="#ctx0" brushRef="#br0" timeOffset="62659.1629">14561 11546 844 0,'-11'-8'392'0,"-14"-4"-157"16,-1 2-41-16,-5 4-70 15,4 6-24-15,8 4-54 16,6 3-13-16,17 9-20 16,10 3-6-16,20 7-1 15,4-1 0-15,2 5-1 16,-5-3 0-16,-21-2 16 15,-9 0 17-15,-23-6 37 16,-12-2 11-16,-17-9-6 16,-12-6-11-16,7-11-32 15,6-5 2-15,22-6-90 16,13-2-68-16,19 1-238 16</inkml:trace>
  <inkml:trace contextRef="#ctx0" brushRef="#br0" timeOffset="63012.665">14658 11460 747 0,'0'-10'380'0,"2"-10"-103"16,6 3-91-1,12 7-82-15,4 3-25 0,8 11-35 16,-2 0-6-16,-9 15 1 16,-8-2 3-16,-18 8 18 15,-5 3 4-15,-18 0-7 0,-4 0-7 16,2-5-23-16,7-2-10 16,21-7-5-1,13-5 3-15,25-4 1 0,9-5 2 16,14-6-4-16,2 2 3 15,-9-1 17 1,-10 3 2-16,-16 2 3 16,-13 1-4-16,-11 1-9 15,-7-2-49-15</inkml:trace>
  <inkml:trace contextRef="#ctx0" brushRef="#br0" timeOffset="92678.6535">18204 14545 313 0,'-11'4'181'0,"-10"1"-15"16,9-1-5-16,18-6-38 0,9-6-19 16,29-12-27-16,17-5 9 15,34-20 21-15,16-11-1 16,40-7-5-16,12-6-12 15,24 1-39 1,14 5-11-16,-3-3-23 16,-4-4-7-16,-13 3-1 15,-13-1 2-15,-14 7-1 0,-10 10-2 16,-20 8 0-16,-13 6-1 16,-26 10 1-16,-16 3 0 15,-22 7-2-15,-12 7 0 16,-23 8-1-16,-7-1 4 15,-11 6 4-15,-2-3 2 16,0 2 2-16,-1 2-3 16,5-4-3-16,1-2-2 15,2-2 0-15,1 3-3 16,-2-1-2-16,1 1 0 0,0 0-1 16,0 0 2-16,0 0-1 15,-8-3 1-15,-7 0-1 16,-31-7 0-16,27 8-1 15,-1-1-1-15,0 3-2 16,2-1-1-16,1 4-2 0,2 1 0 16,9 0-3-1,6 2 0-15,14-8 2 16,6 0 0-16,18-4 5 0,8-3 0 16,14 4-1-16,4 5 0 15,-7 1 1-15,-7 6 1 16,-22-2 8-16,-8 6 13 15,-17 3 31-15,-9-2 16 0,-15 10 20 16,-8 1-3-16,-11 4-21 16,2 5-13-1,7-6-24-15,7-2-6 0,14-9-10 16,9-7-3 0,11-10-65-16,6-8-97 15</inkml:trace>
  <inkml:trace contextRef="#ctx0" brushRef="#br0" timeOffset="93456.196">21237 13022 359 0,'6'-5'247'16,"2"-4"-3"-16,0-5-69 16,0-2-18-16,-2 0-39 15,-1-2-15-15,-5 0-4 16,-6-2 0-16,-9-3-7 16,-4 0-8-16,-10 4-31 15,-6 4-14-15,-9 8-26 0,-1 7-10 16,6 10-14-1,1 9-5-15,10 8-7 16,7 9 1-16,12 2 3 16,7 2 2-16,18-3 12 15,8-6 3-15,17-9 4 0,4-10 3 16,5-11 3 0,1-6 1-16,-7-8 4 0,-4-2 1 15,-12-11 3-15,-5-1 1 0,-13-7-2 16,-5 2-2-1,-10 5-9-15,-7 4-3 16,-4 15-11-16,-2 6-3 16,7 15 3-16,4 8 2 15,9 13 9-15,7-2 2 16,12-1 2-16,2-3 1 16,4-8 4-16,3 0 2 0,-7-8 0 15,2-3 0-15,-4-7-27 16,-4-2-90-16</inkml:trace>
  <inkml:trace contextRef="#ctx0" brushRef="#br0" timeOffset="94089.7601">20930 12564 500 0,'-5'0'289'0,"-5"0"-22"15,1 2-78-15,15-1-77 16,3-1-20-16,16 2-40 15,9-2-6-15,17 0-12 16,5 4-4-16,16-2-8 16,3 2-4-16,-5 2-4 15,-10-6-1-15,-15 1 1 16,-10-1 0-16,-18-2 3 16,3 2 5-16,-16-6 3 15,-5-5 2-15,-6-4-3 16,-9-8-4-16,0 1-10 15,-7-3-4-15,5 7-9 16,14 6 3-16,-3 11-6 16,10 9 1-16,7 7 1 15,-2 3-6-15,15 7 6 0,2-1 3 16,-2 0 3-16,-4 0 2 16,-12-4 12-16,-6-3 6 15,-6-4 7-15,-6 0 2 16,-2-1-10-16,-4-3-18 15,2 5-476-15</inkml:trace>
  <inkml:trace contextRef="#ctx0" brushRef="#br0" timeOffset="94713.8481">19998 13919 597 0,'0'-6'319'0,"0"-5"-49"16,0 5-66-16,1 4-87 15,5 4-25-15,4 14-50 16,3 6-11-16,18 16-3 0,1 12-3 16,11 13-11-16,5 9-3 15,-11 15-3-15,-7 0 1 0,-18 3 3 16,-11-4 0 0,-8-22 1-16,-1-11 0 0,1-25-2 15,4-7 1 1,6-17 3-1,4-6-20-15</inkml:trace>
  <inkml:trace contextRef="#ctx0" brushRef="#br0" timeOffset="95283.6125">20543 14314 651 0,'-5'8'287'0,"-2"13"-131"16,4 5-50-16,10 5-45 15,6 3-17-15,9-2-31 16,2-2-1-16,4-8 33 0,3-8 16 15,3-15 39-15,3-8 15 16,0-18 9-16,-2-6 4 16,-10-15-2-16,-6-7 1 15,-18 0-26-15,-5-3-8 16,-22 8-25-16,-13 2-11 16,-20 9-20-16,-7 7-14 15,0 7-19-15,8 11-6 16,18 14-8-16,9 6-3 15,19 12-7-15,10 1 0 0,23 2 2 16,14 1 4 0,26-5 10-16,9-4 3 0,6-6 3 15,0-2 3-15,-16-2 3 16,-11 1-10-16</inkml:trace>
  <inkml:trace contextRef="#ctx0" brushRef="#br0" timeOffset="100014.8429">4600 12751 563 0,'-12'7'350'16,"-15"3"-14"-16,10 14-200 15,1 9-43-15,14 11-58 16,12 6-15-16,13 2-12 15,11-11 0-15,9-16 7 16,4-12 4-16,3-18 6 16,-1-6 41-16,-6-19 24 15,-7-8 11-15,-20-22 12 16,-13-5-37-16,-19-6-18 16,-16 0-9-16,-22-2-6 15,-5-1-5-15,-3 9-12 16,3 5-7-16,13 31-19 15,10 16-5-15,13 28-9 0,8 14-4 16,19 14 5 0,12 1 4-16,32-2 7 0,17-4 2 15,27-7 5 1,8-3-79-16</inkml:trace>
  <inkml:trace contextRef="#ctx0" brushRef="#br0" timeOffset="100296.3512">5244 12733 911 0,'13'4'354'0,"20"3"-235"16,14-1-47-16,11 0-16 0,-1-1-17 15,2-3-18-15,-11 1-4 16,-11 0-145-16,-7 1-194 16</inkml:trace>
  <inkml:trace contextRef="#ctx0" brushRef="#br0" timeOffset="100449.0831">5280 12925 669 0,'24'6'394'16,"11"0"-65"-16,21-1-124 16,5-6-41-16,4-5-69 15,2 2-22-15,-3-4-95 16</inkml:trace>
  <inkml:trace contextRef="#ctx0" brushRef="#br0" timeOffset="100950.6945">6129 12292 747 0,'2'-1'348'0,"3"1"-119"0,5 23-136 16,1 15-28-16,1 26 4 16,1 10 2-16,-8 7-1 15,2 3-7-15,-3-1-18 16,4-2-14-16,11-11-14 16,8-8-2-16,17-19 0 15,1-14 1-15,-2-13-30 16,-10-13-82-16</inkml:trace>
  <inkml:trace contextRef="#ctx0" brushRef="#br0" timeOffset="101115.5258">6040 12656 1071 0,'9'2'429'16,"19"2"-269"-16,12 2-48 15,20-1-45-15,3 0-18 16,-2 0-29-16,-2-1-43 0</inkml:trace>
  <inkml:trace contextRef="#ctx0" brushRef="#br0" timeOffset="101408.7703">6777 12771 957 0,'-13'15'442'16,"-19"18"-189"0,-6 2-69-16,-7-3-75 15,0-4-27-15,7-13-38 16,6-10-6-16,9-18-23 0,3-11-12 16,6-15-24-16,7-3-14 15,10 6-4-15,6 3-1 16,18 18 2-1,7 5 5-15,3 13 9 0,8 7 9 16,-1 8 32-16,-2 7 11 16,-6 7 18-1,-6 4 1-15,-12 6-13 0,-3-6-8 0,-4-5-30 16,-6-7-79 0</inkml:trace>
  <inkml:trace contextRef="#ctx0" brushRef="#br0" timeOffset="101707.84">6881 12732 927 0,'11'7'428'0,"8"4"-192"0,-1 10-73 16,-3 6-15-16,-5 10-26 0,-7 1-16 16,-6-1-43-16,-1-3-20 15,-2-12-22-15,6-8-3 16,8-15-1-16,-2-13-4 15,8-19-6-15,3-6-5 16,6-6-5 0,7 3-1-16,3 11 1 0,-1 6-2 15,-5 15-1 1,-4 10 0-16,-7 20 5 0,-6 5 2 0,-8 18 5 16,-3 2 1-16,-6 2-1 15,5-1 0 1,2-15-113-16,4-11-118 15</inkml:trace>
  <inkml:trace contextRef="#ctx0" brushRef="#br0" timeOffset="101929.7571">7066 12527 1178 0,'21'1'456'15,"32"4"-329"-15,6 1-42 16,-4-1-53-16,-4 2-9 0,-18-3-20 16,-2 2-60-16,-7-2-420 0</inkml:trace>
  <inkml:trace contextRef="#ctx0" brushRef="#br0" timeOffset="102103.5787">7462 12318 954 0,'0'-7'506'16,"-3"-8"-157"-16,6 14-155 16,-1 5-54-16,4 17-59 15,3 10-13-15,3 15-4 16,1 3-5-16,0 1-25 15,1-10-9-15,-5-6-19 16,-2-7-90-16</inkml:trace>
  <inkml:trace contextRef="#ctx0" brushRef="#br0" timeOffset="102778.8619">7911 12919 634 0,'-7'1'297'0,"3"4"-127"16,14-2-13-16,43-6-53 15,29-3-22-15,45-8-13 16,30-2 6-16,33-2 25 15,17-2 10-15,10 7-15 0,-13 5-26 16,-25 6-39 0,-29 2-12-16,-45 0-5 15,-23 1-2-15,-38 3-62 16,-14 0-99-16</inkml:trace>
  <inkml:trace contextRef="#ctx0" brushRef="#br0" timeOffset="103646.901">8302 12458 340 0,'7'-1'277'0,"8"-2"37"15,-1-2-92-15,5-9-33 16,1-3-66-16,1-4-33 16,0-6-45-16,-1 3-10 15,0-4 3-15,-4 0 2 16,-6 0 5-16,-1 4 6 16,-9 9-3-16,-5 7-3 0,-7 17-17 15,1 8-9-15,0 32-19 16,3 16-1-1,11 14 1-15,1 4 1 16,9-18 5-16,2-13 1 16,7-19 4-16,4-9 1 0,8-15-86 15,3-8-175 1</inkml:trace>
  <inkml:trace contextRef="#ctx0" brushRef="#br0" timeOffset="103981.8259">8653 12288 845 0,'26'2'340'16,"19"0"-216"-16,12 0-44 0,7-1-9 15,-2-4-16-15,-6-4-14 16,-10-5-9-16,-10-1-1 15,-19-4 2-15,-11 0 4 16,-12 2 21-16,-9 0 3 16,-8 6-5-16,0 7-9 15,0 9-33-15,2 9-10 16,4 15-7-16,3 8-3 16,9 18 2-1,2 4 2-15,10 4 2 16,4-9 3-16,4-15 1 0,6-6 3 15,-5-16-57-15,-1-1-48 0,-7-9-217 16</inkml:trace>
  <inkml:trace contextRef="#ctx0" brushRef="#br0" timeOffset="104131.7479">8732 12542 694 0,'6'-3'389'0,"1"-8"-59"0,19 7-145 0,14 4-42 0,22 0-59 15,13 4-33 1,5-1-34-16,-3-2-4 16,-15 2-91-16</inkml:trace>
  <inkml:trace contextRef="#ctx0" brushRef="#br0" timeOffset="104610.7255">8390 13192 1082 0,'-3'-8'455'0,"3"-7"-259"15,12 0-47-15,25 4-62 16,14-1-29-16,17 8-38 15,-2 4-9-15,-10 8-1 16,-16 9 4-16,-23 5 9 16,-12 4 4-16,-20 3 1 15,-9 7-4-15,-16 5-10 16,-7 4-3-16,5 1-4 16,7-6-1-16,18-14-1 15,13-6-1-15,18-16 1 16,14-2 0-16,20-2-1 0,7-6-1 15,2 1-1-15,-1 3-27 16,-9-2-185 0</inkml:trace>
  <inkml:trace contextRef="#ctx0" brushRef="#br0" timeOffset="105148.3808">9177 13359 247 0,'13'-4'224'15,"6"-5"25"-15,-1-1-7 16,-4-1-9-16,-10-2-32 15,1-1-22-15,-6-1-49 16,-2 2-26-16,-10-7-40 0,-8 0-14 16,-6 3-23-16,-4-1-11 15,2 10-18-15,2 2-7 16,-2 6-9-16,2 6-2 16,7 4 4-16,0 4 0 15,8 0 1 1,8 3 3-16,8-3 5 0,8 2 5 15,11-6 6-15,6-2 2 16,4-7 1-16,0-1 0 0,-2 0-2 16,-5 0-1-16,-5 5-4 15,-1 1-2-15,-4 6-2 16,-5 6-1 0,-4 8 1-16,0 7 1 15,0 2 3-15,-2-1 0 0,-5-3 24 16,-5-5 22-16,-20-7 38 15,-7-1 15 1,-13-7-5-16,-8-3-17 16,7-7-36-16,8-1-14 0,15-1-24 15,11-7-40-15,14-3-176 16</inkml:trace>
  <inkml:trace contextRef="#ctx0" brushRef="#br0" timeOffset="105908.3671">10112 12770 642 0,'6'-10'315'16,"11"-13"-106"-16,5 1-41 0,3 5-46 15,0 2-13-15,-8 14-38 16,-3 5-14-16,-3 17-31 16,-5 7-13-1,11 8-2-15,-3 3 1 0,13-10 1 16,11-4 1-16,1-18 4 15,4-7 2-15,-10-11 7 16,-10-8 2-16,-14-7 0 16,-5 0-4-16,-12 3-14 15,-3 5 3-15,-1 9-102 0,-2 6-85 16</inkml:trace>
  <inkml:trace contextRef="#ctx0" brushRef="#br0" timeOffset="106133.2191">10146 13064 621 0,'12'-3'399'15,"12"-2"-1"-15,13 4-197 0,8 0-36 16,11 0-66-16,1 0-28 15,2 2-35-15,-5-1-11 16,-10 6-13-16,-7-4-2 0,-9-1-9 16,-5 0-46-1</inkml:trace>
  <inkml:trace contextRef="#ctx0" brushRef="#br0" timeOffset="109208.6881">11129 12683 484 0,'0'0'202'0,"0"0"-123"16,0 0-26-16,0-1-2 15,0-1 9-15,14 0 32 16,40-11 16-16,-23 5 0 16,3 0-13-16,6 5-27 15,6 4-13-15,-1 7-19 16,-6 4-9-16,-22 3 18 0,-12 0 4 16,-27 2 7-16,-9-2 1 15,-12 1-24-15,2-1-8 16,14-6-11-1,9 0-7-15,18-1-7 16,10-1-1-16,23 5-2 16,8-1 3-16,6 8 0 15,8 2 0-15,-19 1 1 0,-10 2 9 16,-22-2 36-16,-24 0 7 16,-32-5 8-16,-6-3-5 15,-9-13-33-15,10-5-12 16,20 0-154-16,10-4-165 15</inkml:trace>
  <inkml:trace contextRef="#ctx0" brushRef="#br0" timeOffset="109620.2724">11877 12744 945 0,'-24'-14'455'0,"-19"-9"-186"15,4 3-128-15,2 6-47 16,3 11-72-1,4 4-21-15,3 18-18 0,3 8-4 16,16 15 10-16,6 7 1 0,14 7 7 16,14-1 2-1,14-7 5-15,5-8 3 16,17-20 3 0,2-10 2-16,1-21 6 0,-1-11 3 0,-22-18 40 15,-11-10 26-15,-32-5 24 0,-16 0 0 16,-24 6-40-1,-12 8-30-15,-4 10-28 0,6 9-72 32,16 10-203-32</inkml:trace>
  <inkml:trace contextRef="#ctx0" brushRef="#br0" timeOffset="109974.0206">12122 12427 642 0,'-5'-1'323'0,"-7"3"-99"0,2 3-72 15,10 10-67 1,4 3-22-16,7 6-27 0,9 2-7 16,3-5-6-16,6-1-1 15,1-13 30-15,-7-7 23 16,-8-7 56-16,-10-9 22 16,-13-9 0-16,-4-4-12 15,-11-4-55-15,-6 9-27 0,-1 7-36 16,2 9-15-16,0 10-107 15,0 3 18 1</inkml:trace>
  <inkml:trace contextRef="#ctx0" brushRef="#br0" timeOffset="130871.1892">1724 15576 598 0,'3'10'264'0,"8"6"-104"16,8-1 1-16,12-15 26 15,6-8-3-15,11-18-32 16,-5-13-21-16,1-16-50 15,-5-6-20-15,-12-17-23 16,-6-2-4-16,-14-6-5 16,-7 3-3-16,-8 10-9 15,3 13-2-15,-2 24 5 16,2 11-1-16,3 29-8 16,-1 13-8-16,6 26-17 15,6 12-2-15,12 22 10 0,6 7 4 16,6 5 3-1,4-2 3-15,1-15 0 16,-1-14 2-16,-6-26-12 16,-7-12-51-16,-12-19-277 0</inkml:trace>
  <inkml:trace contextRef="#ctx0" brushRef="#br0" timeOffset="131017.0973">1972 15357 1016 0,'23'3'403'0,"30"1"-289"16,9 1-26-16,-2 1-32 15,-3-1-92-15</inkml:trace>
  <inkml:trace contextRef="#ctx0" brushRef="#br0" timeOffset="131151.6563">1843 15266 1236 0,'-7'-1'474'16,"-5"2"-375"-1,12 4-51-15,29 6-6 0,14 3-134 16</inkml:trace>
  <inkml:trace contextRef="#ctx0" brushRef="#br0" timeOffset="131450.892">2655 15540 1063 0,'15'9'411'0,"6"0"-274"16,7-2-102-16,2-3-2 0,-6-12-8 16,-3-2 1-1,-6-13 6-15,-7-4 3 0,-14-5 0 16,-6 1-4-16,-9 2-10 15,-5 3-4-15,0 17 9 16,-2 9 8-16,5 20 3 16,3 10-1-16,7 14-14 15,0 2-10-15,7 6-2 16,1 0-2-16,9 0-3 0,9-5 0 16,4-15-4-1,7-6-1-15,12-17-81 16,-2-9-118-16</inkml:trace>
  <inkml:trace contextRef="#ctx0" brushRef="#br0" timeOffset="131698.0402">3332 15418 966 0,'-4'4'503'0,"-14"10"-132"16,-5 3-106-1,-13 11-119-15,-5-1-47 16,-1-5-56-16,3-7-17 15,12-10-16-15,5-7-26 16,7-12-35-16,7-2-7 16,5-4-7-16,9 4 16 15,8 5 28-15,5 5 14 0,14 8 28 16,1 8 15-16,11 9 27 16,0 7-4-1,-6 4-10-15,-6 4-6 16,-14-3-7-16,-3-2-64 0</inkml:trace>
  <inkml:trace contextRef="#ctx0" brushRef="#br0" timeOffset="132235.4002">4269 16227 1036 0,'0'0'446'0,"0"10"-244"16,-5 18-56-16,-5 35-66 16,1 21-14-16,3 23-9 0,3 6-8 15,3-5-13-15,2-12-6 16,8-22-15-16,0-14-3 15,6-29-87-15,-1-8-125 16</inkml:trace>
  <inkml:trace contextRef="#ctx0" brushRef="#br0" timeOffset="132729.4359">4895 16818 912 0,'0'-9'410'0,"-7"-12"-188"16,1-3-31-16,-6 0-46 15,-9-4-16-15,-5 4-30 16,-5 1-9 0,-6 5-32-16,3 9-20 0,-1 8-35 0,2 8-7 15,7 15-9 1,3 8 0-16,14 8 7 16,7 2-1-16,15 2 4 0,7-5 1 31,7-11 1-31,4-6 2 0,11-20 2 15,1-5 2-15,-1-14 2 16,2-6 1-16,-12-5 4 16,-10 0 1-16,-6 0 0 15,-10 4-1-15,-7 7-4 16,2 7-2-16,-8 12-7 16,0 9-6-16,4 13-1 15,1 7 0-15,11 6 8 16,6-5 5-16,6-1 0 15,3-6 0-15,2-11-68 0,4-5-130 16</inkml:trace>
  <inkml:trace contextRef="#ctx0" brushRef="#br0" timeOffset="133075.6641">4649 16360 1092 0,'8'0'418'0,"18"5"-284"15,12 2-46-15,21-3-21 16,8 3-12-16,-2-3-27 16,-9-4-7-16,-14 0-8 15,-8-1-1-15,-10-6-1 0,-2-1-11 16,-11-8-24-16,-10-5-7 15,-7-6 1-15,-4 3 8 16,-4 2 20-16,3 3 9 16,2 13 3-16,5 6 1 15,8 11 5-15,5 7-2 16,6 10 3-16,-1 5 3 0,-3 1-1 16,-6 1 0-1,0-10-7-15,1-4-12 16,1-11-486-1</inkml:trace>
  <inkml:trace contextRef="#ctx0" brushRef="#br0" timeOffset="133348.7941">5523 16149 1076 0,'-8'0'537'0,"-10"8"-187"16,4 11-132-16,5 15-116 15,5 18-36-15,7 22-22 0,3 5-7 16,10 21-12-16,5-2-5 16,-2 2-11-16,2-1 0 15,-9-18 1 1,-4-12 3-16,-6-27 2 15,-1-14 0-15,-1-14 289 0</inkml:trace>
  <inkml:trace contextRef="#ctx0" brushRef="#br0" timeOffset="133780.4497">5974 16564 850 0,'2'0'408'0,"8"0"-135"0,6 0-72 15,20 0-52-15,10 0-26 16,19-2-48-16,6-3-23 16,-3 4-29-16,-6 1-8 15,-18 3-109-15,-15 2-143 16</inkml:trace>
  <inkml:trace contextRef="#ctx0" brushRef="#br0" timeOffset="133956.2582">6039 16715 1550 0,'30'4'111'0,"-2"-3"-17"0,47 1 96 16,6-3-29-16,0-2-60 15,-5 0-33-15,-25 1-98 0,-7-1 59 16</inkml:trace>
  <inkml:trace contextRef="#ctx0" brushRef="#br0" timeOffset="134545.4052">6830 16472 731 0,'1'-1'344'0,"4"-4"-113"15,9 0-80-15,17-6-51 16,4 3-15-16,17 0-26 15,7 6-17-15,-4 5-13 16,-5 4-6-16,-24 11-9 16,-17-1-2-16,-21 6 3 15,-13 2 1-15,-11-7 5 16,3-4-3-16,5-7-3 16,11-2-4-16,13-5-6 15,9 3 2-15,24 3 5 16,3 5 3-16,24 11 2 15,0-1-2-15,-14 12 3 16,-6 4 5-16,-41 5 19 0,-12 3 4 16,-26-2 1-1,-3-7-2-15,-6-14-14 0,-2-10-5 16,10-13-10-16,10-6-22 16,11-8-94-16,10-2-72 15</inkml:trace>
  <inkml:trace contextRef="#ctx0" brushRef="#br0" timeOffset="134955.5606">7341 16539 625 0,'2'-7'360'0,"6"-10"4"16,10 2-162-16,10 0-71 0,4 0-15 16,8 14-40-16,-2 1-13 15,-5 5-16-15,-4 12-14 16,-16 1-17-16,-9 2-3 16,-14 7-4-16,-7 0 0 15,-3-3 1-15,-2-4 0 16,8-13-2-1,8-4-8-15,9-6-7 0,11-1-3 16,14 3-5-16,10-1 7 16,14 6 3-16,1 6 0 15,-10 8 5 1,-13 7 0-16,-30 11 9 0,-17 3 5 16,-27 6 5-16,-11-3 2 15,-4-8 1-15,5-9-1 16,12-23-13-16,10-4-40 0,16-19-234 15</inkml:trace>
  <inkml:trace contextRef="#ctx0" brushRef="#br0" timeOffset="135368.0481">7865 16934 1272 0,'3'-1'560'0,"-2"-4"-290"15,6-1-148-15,1 1-43 0,0 4-26 16,8 3-103 0</inkml:trace>
  <inkml:trace contextRef="#ctx0" brushRef="#br0" timeOffset="135906.2058">5963 16328 633 0,'-2'-2'361'0,"-5"-6"-41"15,4-3-123-15,6-7-85 16,6-5-20-16,14-4-28 16,1 1-7-16,10 7-17 15,1 10-11-15,-1 18-7 16,0 10 2-16,-4 10 16 15,-1 2 8-15,4-6 9 0,6-6-1 16,6-18-2 0,1-9 0-16,-14-17-4 0,-10-3 0 15,-17-7-13 1,-7 2-8-16,-6 11-125 0,-3 11-72 16</inkml:trace>
  <inkml:trace contextRef="#ctx0" brushRef="#br0" timeOffset="136561.549">8481 16473 958 0,'-17'0'432'0,"-27"3"-196"0,-5 0-45 15,-4 12-67-15,0 6-30 16,5 7-52-16,9 5-16 0,17 10-20 16,10 3-6-1,27 6-1-15,14 1-1 16,24-7 3-16,8-8 3 0,8-19 6 0,0-11 3 0,-10-14 5 15,-8-9 37 1,-26-4 54 0,-18-3 15-16,-33 0 4 15,-17 4-36-15,-15 1-55 0,-3 4-19 16,7 4-4 0,8 5-49-16,16 3-125 15,12 3-142-15</inkml:trace>
  <inkml:trace contextRef="#ctx0" brushRef="#br0" timeOffset="137140.9097">9078 16355 1001 0,'3'-2'430'0,"4"1"-255"15,1 1-43-15,1 10-74 16,-6 2-19-16,-1 9-10 15,-2 3-4-15,-2-7-7 16,1 0-4-16,1-9-4 16,3-6 0-16,5-3 3 15,2-8-1-15,6-11-2 16,3-3-3-16,6 0-4 16,1 2-2-16,-2 8 0 15,0 7 1-15,-5 9 6 16,-6 5 4-16,-5 10 13 15,-6 1 2-15,-1 4 0 0,-1-3-2 16,-1-8-10-16,0 0-3 16,2-12 2-16,7-6 0 15,0-7-2 1,0-6-1-16,0-4-8 0,-1 1-2 0,8 2-1 16,1 4-2-16,4 9-1 15,1 3 2-15,-5 6 0 16,-1 4 1-16,-3 4 6 15,-2 4 1-15,-2 5 2 16,-1 4 0 0,-3-4-3-16,2-1 5 0,-1-5-134 15,-1-4-126-15</inkml:trace>
  <inkml:trace contextRef="#ctx0" brushRef="#br0" timeOffset="137346.9233">9017 16672 932 0,'2'1'418'15,"17"3"-167"1,14-4-66-16,34 3-37 0,8-3-21 16,3 0-50-16,-4 2-22 15,-19-1-31-15,-10 4-38 16,-10-2-130-16,-9 3-122 15</inkml:trace>
  <inkml:trace contextRef="#ctx0" brushRef="#br0" timeOffset="137699.0671">9282 17044 539 0,'-8'-6'375'0,"-8"-4"47"16,-4 3-126-16,3 5-90 15,3 5-48-15,11 10-72 16,5-1-27-16,20 12-40 0,10 0-6 15,2 5-2-15,-4 1-1 16,-18 0 1-16,-8 1 3 16,-14-3 5-1,-10 1 3-15,-15-7 3 16,-7-7 1-16,-9-13-5 16,5-3-4-16,12-13-11 15,9-2-22-15,19-4-117 16,12-5-95-16</inkml:trace>
  <inkml:trace contextRef="#ctx0" brushRef="#br0" timeOffset="137974.6931">9462 16906 1133 0,'1'-12'507'0,"-1"-10"-249"15,16 0-132-15,6 3-33 16,12 7-54-16,4 6-13 0,-4 11-17 16,-4 7-1-1,-19 8 6-15,-11 8 1 0,-17 9 4 16,-5 1-1-16,1-6-4 16,2-2 3-16,13-15 1 15,6-7 3-15,14-5 3 16,6-5-6-16,7-5-6 15,7 2 34-15,4 0-166 16</inkml:trace>
  <inkml:trace contextRef="#ctx0" brushRef="#br0" timeOffset="138158.518">10245 16880 1338 0,'14'7'538'16,"11"17"-367"-16,-1 4-51 16,-12 9-63-16,-11 0-21 0,-14-1-11 15,-11 2-5-15,-14-6 434 16</inkml:trace>
  <inkml:trace contextRef="#ctx0" brushRef="#br0" timeOffset="138763.1848">11218 16594 731 0,'-11'13'348'0,"-6"16"-105"0,7 9-108 16,12 8-51-16,11-1-3 15,16-2-6-15,2-12 8 31,14-19-2-31,3-12-2 16,5-25-12-16,6-12-10 0,-12-22 1 0,-7-6 3 16,-18-11-3-1,-19-10-7-15,-32-9-16 16,-21-7-10-16,-15 12-14 16,-6 14-6-16,1 31-9 15,2 20-6-15,7 27-5 0,5 14 0 16,26 22-6-1,22 7 4-15,37 5 7 16,20 2 3-16,24-6 6 16,14-8 1-16,21-12 1 15,4-8-78-15</inkml:trace>
  <inkml:trace contextRef="#ctx0" brushRef="#br0" timeOffset="139075.0672">11908 16488 695 0,'-9'-3'436'16,"-7"-6"16"-16,6-1-188 0,11-3-130 15,9-6-42-15,13-2-62 16,6 3-17-16,7 11-9 15,-1 9-2-15,-6 19 3 16,-1 9 1-16,-11 5 7 16,2-1 3-16,1-10 3 15,3-6 4-15,10-13 1 16,-3-6 1-16,0-9-2 16,-6-7-5-16,-9-2-6 15,-8 2-45-15,-14 7-173 16,-5 5-169-16</inkml:trace>
  <inkml:trace contextRef="#ctx0" brushRef="#br0" timeOffset="139243.2594">11942 16778 1180 0,'8'3'520'15,"29"3"-255"-15,17-5-45 16,14-3-74-16,5-4-45 0,-16-6-61 15,-11 2-16-15,-9 1-84 16,-2 1 460-16</inkml:trace>
  <inkml:trace contextRef="#ctx0" brushRef="#br0" timeOffset="139885.8977">12742 16389 753 0,'-1'-2'376'0,"1"-4"-99"16,0-3-79-1,15-6-42-15,7 0-28 0,19 0-37 16,8 6-21-16,13 9-37 16,-2 5-9-16,-21 9-18 0,-13 4-3 15,-34 7 0 1,-16 5 0-16,-16 5 2 15,-5-4 2-15,8-12 0 16,8-5-4-16,25-10-5 16,12-1-3-16,26-1-4 0,12 4 3 15,21 7 4-15,2 4 0 16,-16 6 2 0,-15 1 3-16,-32 3 13 0,-17-1 11 15,-27 1 13-15,-9-2 3 16,-17-9-7-1,2-5-9-15,10-8-14 0,9-3-4 16,22 0-73-16,8-1-57 16,16-1-202-1,7-3-166-15</inkml:trace>
  <inkml:trace contextRef="#ctx0" brushRef="#br0" timeOffset="140229.5251">13577 16456 747 0,'-12'-9'422'0,"-8"-5"-75"0,-6 5-159 16,-6 1-45-16,-4 15-67 15,-7 3-26-15,3 14-36 16,3 6-10-16,8 4-9 15,10 2-4-15,15 5 4 16,8 0 1-16,22 0 10 16,10-4 12-16,21-12 18 15,9-10 6-15,9-20 3 16,-7-12-3-16,-15-16 22 16,-9-3 9-16,-33-7 22 15,-7 1 4-15,-23-2-34 16,-13 0-15-16,-20 7-35 15,-5 7-11-15,0 12-47 0,6 10-74 16</inkml:trace>
  <inkml:trace contextRef="#ctx0" brushRef="#br0" timeOffset="140563.486">13792 16206 878 0,'-1'-4'415'0,"1"1"-193"16,3 4-84-16,-3-1-76 15,8 5-24-15,22 9 7 16,42 34 13-16,-33-33 26 15,-3-7 6-15,-5-6 34 0,-9-5 4 16,-11-10-9-16,-6-2-1 16,-18-6-26-16,-9 3-16 15,-19 2-17-15,-7 3-8 16,-9 9-19 0,5 2-7-16,5 6-15 15,8 5-13-15,10 10 310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16/10/2023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6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Προσοχή!</a:t>
            </a:r>
            <a:r>
              <a:rPr lang="el-GR" baseline="0" dirty="0"/>
              <a:t> Δεν είναι κάθετες οι δυνάμεις!</a:t>
            </a:r>
            <a:br>
              <a:rPr lang="el-GR" baseline="0" dirty="0"/>
            </a:br>
            <a:r>
              <a:rPr lang="el-GR" baseline="0" dirty="0"/>
              <a:t>Σ</a:t>
            </a:r>
            <a:r>
              <a:rPr lang="en-US" baseline="0" dirty="0" err="1"/>
              <a:t>Fx</a:t>
            </a:r>
            <a:r>
              <a:rPr lang="en-US" baseline="0" dirty="0"/>
              <a:t> = F1cos</a:t>
            </a:r>
            <a:r>
              <a:rPr lang="el-GR" baseline="0" dirty="0"/>
              <a:t>θ + </a:t>
            </a:r>
            <a:r>
              <a:rPr lang="en-US" baseline="0" dirty="0"/>
              <a:t>F2cos</a:t>
            </a:r>
            <a:r>
              <a:rPr lang="el-GR" baseline="0" dirty="0"/>
              <a:t>φ</a:t>
            </a:r>
            <a:br>
              <a:rPr lang="el-GR" baseline="0" dirty="0"/>
            </a:br>
            <a:r>
              <a:rPr lang="el-GR" baseline="0" dirty="0"/>
              <a:t>Σ</a:t>
            </a:r>
            <a:r>
              <a:rPr lang="en-US" baseline="0" dirty="0" err="1"/>
              <a:t>Fy</a:t>
            </a:r>
            <a:r>
              <a:rPr lang="en-US" baseline="0" dirty="0"/>
              <a:t> = F1sin</a:t>
            </a:r>
            <a:r>
              <a:rPr lang="el-GR" baseline="0" dirty="0"/>
              <a:t>θ + </a:t>
            </a:r>
            <a:r>
              <a:rPr lang="en-US" baseline="0" dirty="0"/>
              <a:t>F2sin</a:t>
            </a:r>
            <a:r>
              <a:rPr lang="el-GR" baseline="0" dirty="0"/>
              <a:t>φ</a:t>
            </a:r>
            <a:br>
              <a:rPr lang="el-GR" baseline="0" dirty="0"/>
            </a:br>
            <a:r>
              <a:rPr lang="en-US" baseline="0" dirty="0"/>
              <a:t>ax = </a:t>
            </a:r>
            <a:r>
              <a:rPr lang="el-GR" baseline="0" dirty="0"/>
              <a:t>Σ</a:t>
            </a:r>
            <a:r>
              <a:rPr lang="en-US" baseline="0" dirty="0" err="1"/>
              <a:t>Fx</a:t>
            </a:r>
            <a:r>
              <a:rPr lang="en-US" baseline="0" dirty="0"/>
              <a:t>/m = 29 m/s^2</a:t>
            </a:r>
          </a:p>
          <a:p>
            <a:r>
              <a:rPr lang="en-US" baseline="0" dirty="0"/>
              <a:t>ay = </a:t>
            </a:r>
            <a:r>
              <a:rPr lang="el-GR" baseline="0" dirty="0"/>
              <a:t>Σ</a:t>
            </a:r>
            <a:r>
              <a:rPr lang="en-US" baseline="0" dirty="0" err="1"/>
              <a:t>Fy</a:t>
            </a:r>
            <a:r>
              <a:rPr lang="en-US" baseline="0" dirty="0"/>
              <a:t>/m = 17 m/s^2</a:t>
            </a:r>
            <a:br>
              <a:rPr lang="en-US" baseline="0" dirty="0"/>
            </a:br>
            <a:r>
              <a:rPr lang="en-US" baseline="0" dirty="0"/>
              <a:t>a = 34 m/s^2</a:t>
            </a:r>
          </a:p>
          <a:p>
            <a:r>
              <a:rPr lang="el-GR" baseline="0" dirty="0"/>
              <a:t>Θ = </a:t>
            </a:r>
            <a:r>
              <a:rPr lang="en-US" baseline="0" dirty="0" err="1"/>
              <a:t>arctan</a:t>
            </a:r>
            <a:r>
              <a:rPr lang="en-US" baseline="0" dirty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3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Προσοχή!</a:t>
            </a:r>
            <a:r>
              <a:rPr lang="el-GR" baseline="0" dirty="0"/>
              <a:t> Δεν είναι κάθετες οι δυνάμεις!</a:t>
            </a:r>
            <a:br>
              <a:rPr lang="el-GR" baseline="0" dirty="0"/>
            </a:br>
            <a:r>
              <a:rPr lang="el-GR" baseline="0" dirty="0"/>
              <a:t>Σ</a:t>
            </a:r>
            <a:r>
              <a:rPr lang="en-US" baseline="0" dirty="0" err="1"/>
              <a:t>Fx</a:t>
            </a:r>
            <a:r>
              <a:rPr lang="en-US" baseline="0" dirty="0"/>
              <a:t> = F1cos</a:t>
            </a:r>
            <a:r>
              <a:rPr lang="el-GR" baseline="0" dirty="0"/>
              <a:t>θ + </a:t>
            </a:r>
            <a:r>
              <a:rPr lang="en-US" baseline="0" dirty="0"/>
              <a:t>F2cos</a:t>
            </a:r>
            <a:r>
              <a:rPr lang="el-GR" baseline="0" dirty="0"/>
              <a:t>φ</a:t>
            </a:r>
            <a:br>
              <a:rPr lang="el-GR" baseline="0" dirty="0"/>
            </a:br>
            <a:r>
              <a:rPr lang="el-GR" baseline="0" dirty="0"/>
              <a:t>Σ</a:t>
            </a:r>
            <a:r>
              <a:rPr lang="en-US" baseline="0" dirty="0" err="1"/>
              <a:t>Fy</a:t>
            </a:r>
            <a:r>
              <a:rPr lang="en-US" baseline="0" dirty="0"/>
              <a:t> = F1sin</a:t>
            </a:r>
            <a:r>
              <a:rPr lang="el-GR" baseline="0" dirty="0"/>
              <a:t>θ + </a:t>
            </a:r>
            <a:r>
              <a:rPr lang="en-US" baseline="0" dirty="0"/>
              <a:t>F2sin</a:t>
            </a:r>
            <a:r>
              <a:rPr lang="el-GR" baseline="0" dirty="0"/>
              <a:t>φ</a:t>
            </a:r>
            <a:br>
              <a:rPr lang="el-GR" baseline="0" dirty="0"/>
            </a:br>
            <a:r>
              <a:rPr lang="en-US" baseline="0" dirty="0"/>
              <a:t>ax = </a:t>
            </a:r>
            <a:r>
              <a:rPr lang="el-GR" baseline="0" dirty="0"/>
              <a:t>Σ</a:t>
            </a:r>
            <a:r>
              <a:rPr lang="en-US" baseline="0" dirty="0" err="1"/>
              <a:t>Fx</a:t>
            </a:r>
            <a:r>
              <a:rPr lang="en-US" baseline="0" dirty="0"/>
              <a:t>/m = 29 m/s^2</a:t>
            </a:r>
          </a:p>
          <a:p>
            <a:r>
              <a:rPr lang="en-US" baseline="0" dirty="0"/>
              <a:t>ay = </a:t>
            </a:r>
            <a:r>
              <a:rPr lang="el-GR" baseline="0" dirty="0"/>
              <a:t>Σ</a:t>
            </a:r>
            <a:r>
              <a:rPr lang="en-US" baseline="0" dirty="0" err="1"/>
              <a:t>Fy</a:t>
            </a:r>
            <a:r>
              <a:rPr lang="en-US" baseline="0" dirty="0"/>
              <a:t>/m = 17 m/s^2</a:t>
            </a:r>
            <a:br>
              <a:rPr lang="en-US" baseline="0" dirty="0"/>
            </a:br>
            <a:r>
              <a:rPr lang="en-US" baseline="0" dirty="0"/>
              <a:t>a = 34 m/s^2</a:t>
            </a:r>
          </a:p>
          <a:p>
            <a:r>
              <a:rPr lang="el-GR" baseline="0" dirty="0"/>
              <a:t>Θ = </a:t>
            </a:r>
            <a:r>
              <a:rPr lang="en-US" baseline="0" dirty="0" err="1"/>
              <a:t>arctan</a:t>
            </a:r>
            <a:r>
              <a:rPr lang="en-US" baseline="0" dirty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9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58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6436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Συστήματα αναφοράς</a:t>
                </a:r>
                <a:endParaRPr lang="en-US" b="1" dirty="0"/>
              </a:p>
              <a:p>
                <a:endParaRPr lang="en-US" sz="900" b="1" dirty="0"/>
              </a:p>
              <a:p>
                <a:pPr lvl="1"/>
                <a:r>
                  <a:rPr lang="el-GR" b="1" dirty="0"/>
                  <a:t>Σύστημα αναφοράς </a:t>
                </a:r>
                <a:r>
                  <a:rPr lang="el-GR" dirty="0"/>
                  <a:t>ονομάζουμε το φυσικό αντικείμενο στο οποίο προσαρτούμε το σύστημα συντεταγμένων μας (και το οποίο αντικείμενο θεωρούμε ότι δεν κινείται)</a:t>
                </a:r>
              </a:p>
              <a:p>
                <a:pPr lvl="2"/>
                <a:r>
                  <a:rPr lang="el-GR" dirty="0"/>
                  <a:t>Π.χ. το έδαφος, όταν μετράμε την ταχύτητα ενός σώματος</a:t>
                </a:r>
              </a:p>
              <a:p>
                <a:pPr lvl="1"/>
                <a:endParaRPr lang="el-GR" sz="1600" b="1" dirty="0"/>
              </a:p>
              <a:p>
                <a:pPr lvl="1"/>
                <a:r>
                  <a:rPr lang="el-GR" dirty="0"/>
                  <a:t>Αν ένα σώμα</a:t>
                </a:r>
                <a:r>
                  <a:rPr lang="el-GR" b="1" dirty="0"/>
                  <a:t> δεν </a:t>
                </a:r>
                <a:r>
                  <a:rPr lang="el-GR" b="1" dirty="0" err="1"/>
                  <a:t>αλληλεπιδρά</a:t>
                </a:r>
                <a:r>
                  <a:rPr lang="el-GR" b="1" dirty="0"/>
                  <a:t> με άλλα σώματα, </a:t>
                </a:r>
                <a:r>
                  <a:rPr lang="el-GR" dirty="0"/>
                  <a:t>μπορούμε να ορίσουμε ένα</a:t>
                </a:r>
                <a:r>
                  <a:rPr lang="el-GR" b="1" dirty="0"/>
                  <a:t> σύστημα αναφοράς </a:t>
                </a:r>
                <a:r>
                  <a:rPr lang="el-GR" dirty="0"/>
                  <a:t>στο οποίο το σώμα έχει </a:t>
                </a:r>
                <a:r>
                  <a:rPr lang="el-GR" b="1" dirty="0"/>
                  <a:t>μηδενική επιτάχυνση: αδρανειακό σύστημα αναφοράς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ακίνητο σώμα </a:t>
                </a:r>
                <a:r>
                  <a:rPr lang="el-GR" b="1" dirty="0"/>
                  <a:t>Ή</a:t>
                </a:r>
                <a:r>
                  <a:rPr lang="el-GR" dirty="0"/>
                  <a:t> κινούμενο με σταθερή ταχύτητα</a:t>
                </a:r>
                <a:endParaRPr lang="en-US" dirty="0"/>
              </a:p>
              <a:p>
                <a:pPr lvl="1"/>
                <a:endParaRPr lang="en-US" sz="1600" b="1" dirty="0"/>
              </a:p>
              <a:p>
                <a:pPr lvl="1"/>
                <a:r>
                  <a:rPr lang="el-GR" b="1" dirty="0"/>
                  <a:t>Όλα </a:t>
                </a:r>
                <a:r>
                  <a:rPr lang="el-GR" dirty="0"/>
                  <a:t>τα συστήματα αναφοράς στο μάθημα θα είναι αδρανειακά…</a:t>
                </a:r>
              </a:p>
              <a:p>
                <a:pPr lvl="2"/>
                <a:r>
                  <a:rPr lang="el-GR" dirty="0"/>
                  <a:t>…οπότε ΔΕ θα αναφερόμαστε σε αυτή τους την ιδιότητα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643650" cy="5257800"/>
              </a:xfrm>
              <a:blipFill>
                <a:blip r:embed="rId2"/>
                <a:stretch>
                  <a:fillRect t="-1622" r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5486400"/>
          </a:xfrm>
        </p:spPr>
        <p:txBody>
          <a:bodyPr>
            <a:normAutofit fontScale="92500"/>
          </a:bodyPr>
          <a:lstStyle/>
          <a:p>
            <a:r>
              <a:rPr lang="el-GR" b="1" dirty="0"/>
              <a:t>Πρώτος Νόμος του </a:t>
            </a:r>
            <a:r>
              <a:rPr lang="en-US" b="1" dirty="0"/>
              <a:t>Newton</a:t>
            </a:r>
            <a:endParaRPr lang="el-GR" b="1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Πάντα μπορούμε να βρούμε ένα αδρανειακό σύστημα αναφοράς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…και στη συνέχεια θα θεωρούμε κάθε σύστημα αναφοράς ως αδρανειακό, κι εκεί θα ισχύουν οι νόμοι που θα περιγράψουμε</a:t>
            </a:r>
          </a:p>
          <a:p>
            <a:pPr lvl="1"/>
            <a:endParaRPr lang="el-GR" sz="1300" dirty="0">
              <a:sym typeface="Wingdings" panose="05000000000000000000" pitchFamily="2" charset="2"/>
            </a:endParaRPr>
          </a:p>
          <a:p>
            <a:pPr lvl="1"/>
            <a:r>
              <a:rPr lang="el-GR" b="1" dirty="0">
                <a:sym typeface="Wingdings" panose="05000000000000000000" pitchFamily="2" charset="2"/>
              </a:rPr>
              <a:t>Απουσία εξωτερικών δυνάμεων και παρουσία αδρανειακού συστήματος αναφοράς</a:t>
            </a:r>
          </a:p>
          <a:p>
            <a:pPr lvl="2"/>
            <a:r>
              <a:rPr lang="el-GR" sz="1900" b="1" dirty="0">
                <a:sym typeface="Wingdings" panose="05000000000000000000" pitchFamily="2" charset="2"/>
              </a:rPr>
              <a:t>ένα σώμα σε ηρεμία παραμένει σε ηρεμία</a:t>
            </a:r>
          </a:p>
          <a:p>
            <a:pPr lvl="2"/>
            <a:r>
              <a:rPr lang="el-GR" sz="1900" b="1" dirty="0">
                <a:sym typeface="Wingdings" panose="05000000000000000000" pitchFamily="2" charset="2"/>
              </a:rPr>
              <a:t>ένα σώμα υπό σταθερή ταχύτητα παραμένει υπό σταθερή ταχύτητα</a:t>
            </a:r>
          </a:p>
          <a:p>
            <a:pPr lvl="2"/>
            <a:endParaRPr lang="el-GR" sz="1100" i="1" dirty="0">
              <a:sym typeface="Wingdings" panose="05000000000000000000" pitchFamily="2" charset="2"/>
            </a:endParaRPr>
          </a:p>
          <a:p>
            <a:pPr lvl="1"/>
            <a:r>
              <a:rPr lang="el-GR" sz="2100" dirty="0"/>
              <a:t>Με άλλα λόγια</a:t>
            </a:r>
          </a:p>
          <a:p>
            <a:pPr lvl="2"/>
            <a:r>
              <a:rPr lang="el-GR" sz="1900" b="1" dirty="0"/>
              <a:t>Όταν δεν επιδρά καμιά δύναμη σε ένα σώμα, η επιτάχυνση του σώματος είναι μηδενική</a:t>
            </a:r>
          </a:p>
          <a:p>
            <a:endParaRPr lang="el-GR" sz="100" dirty="0"/>
          </a:p>
          <a:p>
            <a:r>
              <a:rPr lang="el-GR" sz="2300" dirty="0"/>
              <a:t>Η τάση ενός σώματος να αντιδρά σε οποιαδήποτε μεταβολή της κινητικής του κατάστασης λέγεται </a:t>
            </a:r>
            <a:r>
              <a:rPr lang="el-GR" sz="2300" b="1" dirty="0"/>
              <a:t>αδράνεια </a:t>
            </a:r>
            <a:r>
              <a:rPr lang="el-GR" sz="2300" dirty="0"/>
              <a:t>(και η</a:t>
            </a:r>
            <a:r>
              <a:rPr lang="el-GR" sz="2300" b="1" dirty="0"/>
              <a:t> μάζα </a:t>
            </a:r>
            <a:r>
              <a:rPr lang="el-GR" sz="2300" dirty="0"/>
              <a:t>του αποτελεί</a:t>
            </a:r>
            <a:r>
              <a:rPr lang="el-GR" sz="2300" b="1" dirty="0"/>
              <a:t> «μέτρο» </a:t>
            </a:r>
            <a:r>
              <a:rPr lang="el-GR" sz="2300" dirty="0"/>
              <a:t>της αδράνειάς του)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971800"/>
            <a:ext cx="7315200" cy="1447800"/>
          </a:xfrm>
          <a:prstGeom prst="roundRect">
            <a:avLst>
              <a:gd name="adj" fmla="val 94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7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52578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Πρώτος Νόμος του </a:t>
            </a:r>
            <a:r>
              <a:rPr lang="en-US" b="1" dirty="0"/>
              <a:t>Newton</a:t>
            </a:r>
            <a:endParaRPr lang="el-GR" b="1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Όμως η δύναμη είναι διανυσματικό μέγεθος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Μπορούν να ασκούνται δυνάμεις επάνω σε ένα σώμα αλλά η συνολική δύναμη (ή </a:t>
            </a:r>
            <a:r>
              <a:rPr lang="el-GR" b="1" dirty="0">
                <a:sym typeface="Wingdings" panose="05000000000000000000" pitchFamily="2" charset="2"/>
              </a:rPr>
              <a:t>συνισταμένη</a:t>
            </a:r>
            <a:r>
              <a:rPr lang="el-GR" dirty="0">
                <a:sym typeface="Wingdings" panose="05000000000000000000" pitchFamily="2" charset="2"/>
              </a:rPr>
              <a:t>) να είναι μηδέν!</a:t>
            </a:r>
          </a:p>
          <a:p>
            <a:pPr lvl="1"/>
            <a:endParaRPr lang="el-GR" sz="2300" dirty="0">
              <a:sym typeface="Wingdings" panose="05000000000000000000" pitchFamily="2" charset="2"/>
            </a:endParaRPr>
          </a:p>
          <a:p>
            <a:r>
              <a:rPr lang="el-GR" sz="2500" dirty="0">
                <a:sym typeface="Wingdings" panose="05000000000000000000" pitchFamily="2" charset="2"/>
              </a:rPr>
              <a:t>Άρα μια πιο σωστή διατύπωση του 1</a:t>
            </a:r>
            <a:r>
              <a:rPr lang="el-GR" sz="2500" baseline="30000" dirty="0">
                <a:sym typeface="Wingdings" panose="05000000000000000000" pitchFamily="2" charset="2"/>
              </a:rPr>
              <a:t>ου</a:t>
            </a:r>
            <a:r>
              <a:rPr lang="el-GR" sz="2500" dirty="0">
                <a:sym typeface="Wingdings" panose="05000000000000000000" pitchFamily="2" charset="2"/>
              </a:rPr>
              <a:t> νόμου του </a:t>
            </a:r>
            <a:r>
              <a:rPr lang="en-US" sz="2500" dirty="0">
                <a:sym typeface="Wingdings" panose="05000000000000000000" pitchFamily="2" charset="2"/>
              </a:rPr>
              <a:t>Newton </a:t>
            </a:r>
            <a:r>
              <a:rPr lang="el-GR" sz="2500" dirty="0">
                <a:sym typeface="Wingdings" panose="05000000000000000000" pitchFamily="2" charset="2"/>
              </a:rPr>
              <a:t>θα είναι:</a:t>
            </a:r>
          </a:p>
          <a:p>
            <a:pPr marL="342900" lvl="2" indent="-274320"/>
            <a:endParaRPr lang="el-GR" sz="1900" b="1" i="1" dirty="0"/>
          </a:p>
          <a:p>
            <a:pPr marL="342900" lvl="2" indent="-274320"/>
            <a:r>
              <a:rPr lang="el-GR" sz="2400" b="1" dirty="0"/>
              <a:t>Αν η συνισταμένη (το διανυσματικό άθροισμα) των δυνάμεων που ασκούνται σε ένα σώμα είναι μηδενική, η επιτάχυνση του σώματος είναι μηδενική</a:t>
            </a:r>
          </a:p>
          <a:p>
            <a:pPr marL="553212" lvl="3" indent="-274320"/>
            <a:r>
              <a:rPr lang="el-GR" sz="2200" b="1" dirty="0"/>
              <a:t>Αν το σώμα είναι ακίνητο, τότε παραμένει ακίνητο</a:t>
            </a:r>
          </a:p>
          <a:p>
            <a:pPr marL="553212" lvl="3" indent="-274320"/>
            <a:r>
              <a:rPr lang="el-GR" sz="2200" b="1" dirty="0"/>
              <a:t>Αν κινείται υπό σταθερή ταχύτητα, συνεχίζει και κινείται έτσι</a:t>
            </a:r>
          </a:p>
          <a:p>
            <a:pPr marL="342900" lvl="2" indent="-274320"/>
            <a:endParaRPr lang="el-GR" sz="1000" dirty="0"/>
          </a:p>
          <a:p>
            <a:pPr marL="342900" lvl="2" indent="-274320"/>
            <a:r>
              <a:rPr lang="el-GR" sz="2400" dirty="0"/>
              <a:t>Λέμε τότε ότι </a:t>
            </a:r>
            <a:r>
              <a:rPr lang="el-GR" sz="2600" b="1" dirty="0"/>
              <a:t>το σώμα ισορροπεί</a:t>
            </a:r>
            <a:endParaRPr lang="el-GR" sz="2400" b="1" dirty="0"/>
          </a:p>
          <a:p>
            <a:endParaRPr lang="el-GR" sz="25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013199"/>
            <a:ext cx="7696200" cy="1752600"/>
          </a:xfrm>
          <a:prstGeom prst="roundRect">
            <a:avLst>
              <a:gd name="adj" fmla="val 1209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49" cy="4623708"/>
              </a:xfrm>
            </p:spPr>
            <p:txBody>
              <a:bodyPr>
                <a:normAutofit/>
              </a:bodyPr>
              <a:lstStyle/>
              <a:p>
                <a:r>
                  <a:rPr lang="el-GR" sz="2300" dirty="0"/>
                  <a:t>Από τα προηγούμενα, μπορούμε λοιπόν να συμπεράνουμε ότι:</a:t>
                </a:r>
              </a:p>
              <a:p>
                <a:endParaRPr lang="el-GR" sz="1400" dirty="0"/>
              </a:p>
              <a:p>
                <a:r>
                  <a:rPr lang="el-GR" sz="2300" b="1" dirty="0"/>
                  <a:t>Ο 1</a:t>
                </a:r>
                <a:r>
                  <a:rPr lang="el-GR" sz="2300" b="1" baseline="30000" dirty="0"/>
                  <a:t>ος</a:t>
                </a:r>
                <a:r>
                  <a:rPr lang="el-GR" sz="2300" b="1" dirty="0"/>
                  <a:t> νόμος του </a:t>
                </a:r>
                <a:r>
                  <a:rPr lang="en-US" sz="2300" b="1" dirty="0"/>
                  <a:t>Newton </a:t>
                </a:r>
                <a:r>
                  <a:rPr lang="el-GR" sz="2300" b="1" dirty="0"/>
                  <a:t>γράφεται ως</a:t>
                </a:r>
                <a:endParaRPr lang="en-US" sz="2300" b="1" dirty="0"/>
              </a:p>
              <a:p>
                <a:endParaRPr lang="el-GR" sz="1400" b="1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sz="2300" b="1" dirty="0"/>
              </a:p>
              <a:p>
                <a:endParaRPr lang="el-GR" sz="1200" b="1" dirty="0"/>
              </a:p>
              <a:p>
                <a:r>
                  <a:rPr lang="el-GR" sz="2300" b="1" dirty="0"/>
                  <a:t>Ένα σώμα που επιταχύνει πρέπει να υπόκειται σε κάποια (συνισταμένη, μη μηδενική) δύναμη</a:t>
                </a:r>
              </a:p>
              <a:p>
                <a:endParaRPr lang="el-GR" sz="1400" b="1" dirty="0"/>
              </a:p>
              <a:p>
                <a:r>
                  <a:rPr lang="el-GR" sz="2300" b="1" dirty="0"/>
                  <a:t>Η δύναμη είναι το αίτιο της </a:t>
                </a:r>
                <a:r>
                  <a:rPr lang="el-GR" sz="2300" b="1" u="sng" dirty="0"/>
                  <a:t>μεταβολής</a:t>
                </a:r>
                <a:r>
                  <a:rPr lang="el-GR" sz="2300" b="1" dirty="0"/>
                  <a:t> της κίνησης ενός σώματος</a:t>
                </a:r>
                <a:endParaRPr lang="en-US" sz="2300" b="1" dirty="0"/>
              </a:p>
              <a:p>
                <a:endParaRPr lang="en-US" sz="1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49" cy="4623708"/>
              </a:xfrm>
              <a:blipFill>
                <a:blip r:embed="rId2"/>
                <a:stretch>
                  <a:fillRect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600200"/>
            <a:ext cx="7948449" cy="5029200"/>
          </a:xfrm>
        </p:spPr>
        <p:txBody>
          <a:bodyPr>
            <a:normAutofit/>
          </a:bodyPr>
          <a:lstStyle/>
          <a:p>
            <a:r>
              <a:rPr lang="el-GR" sz="2300" b="1" dirty="0"/>
              <a:t>Η έννοια της μάζας</a:t>
            </a:r>
          </a:p>
          <a:p>
            <a:endParaRPr lang="el-GR" sz="1400" dirty="0"/>
          </a:p>
          <a:p>
            <a:r>
              <a:rPr lang="el-GR" sz="2200" dirty="0"/>
              <a:t>Διαφορετικά σώματα χρειάζονται διαφορετικό μέτρο δύναμης για να μεταβάλλουν την κατάσταση κίνησής τους</a:t>
            </a:r>
            <a:endParaRPr lang="el-GR" sz="2300" dirty="0"/>
          </a:p>
          <a:p>
            <a:pPr lvl="1"/>
            <a:r>
              <a:rPr lang="el-GR" sz="2100" dirty="0"/>
              <a:t>Με άλλα λόγια, αντιστέκονται περισσότερο ή λιγότερο στη μεταβολή της κίνησής τους</a:t>
            </a:r>
          </a:p>
          <a:p>
            <a:endParaRPr lang="el-GR" sz="1600" dirty="0"/>
          </a:p>
          <a:p>
            <a:r>
              <a:rPr lang="el-GR" sz="2200" dirty="0"/>
              <a:t>Γιατί;</a:t>
            </a:r>
          </a:p>
          <a:p>
            <a:pPr lvl="1"/>
            <a:r>
              <a:rPr lang="el-GR" sz="2100" dirty="0"/>
              <a:t>Γιατί έχουν διαφορετική </a:t>
            </a:r>
            <a:r>
              <a:rPr lang="el-GR" sz="2100" b="1" dirty="0"/>
              <a:t>μάζα</a:t>
            </a:r>
            <a:r>
              <a:rPr lang="el-GR" sz="2100" dirty="0"/>
              <a:t> </a:t>
            </a:r>
          </a:p>
          <a:p>
            <a:endParaRPr lang="el-GR" sz="1600" dirty="0"/>
          </a:p>
          <a:p>
            <a:r>
              <a:rPr lang="el-GR" sz="2200" dirty="0"/>
              <a:t>Η </a:t>
            </a:r>
            <a:r>
              <a:rPr lang="el-GR" sz="2200" b="1" dirty="0"/>
              <a:t>μάζα</a:t>
            </a:r>
            <a:r>
              <a:rPr lang="el-GR" sz="2200" dirty="0"/>
              <a:t> είναι μια ιδιότητα ενός σώματος που </a:t>
            </a:r>
            <a:r>
              <a:rPr lang="el-GR" sz="2200" b="1" dirty="0"/>
              <a:t>ορίζει «πόση» αντίσταση παρουσιάζει στην προσπάθεια μεταβολής της ταχύτητάς του</a:t>
            </a:r>
          </a:p>
          <a:p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19658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49" cy="4153348"/>
          </a:xfrm>
        </p:spPr>
        <p:txBody>
          <a:bodyPr/>
          <a:lstStyle/>
          <a:p>
            <a:r>
              <a:rPr lang="el-GR" dirty="0"/>
              <a:t>Ο 1</a:t>
            </a:r>
            <a:r>
              <a:rPr lang="el-GR" baseline="30000" dirty="0"/>
              <a:t>ος</a:t>
            </a:r>
            <a:r>
              <a:rPr lang="el-GR" dirty="0"/>
              <a:t> Νόμος του </a:t>
            </a:r>
            <a:r>
              <a:rPr lang="en-US" dirty="0"/>
              <a:t>Newton </a:t>
            </a:r>
            <a:r>
              <a:rPr lang="el-GR" dirty="0"/>
              <a:t>μας εξηγεί τι συμβαίνει σε ένα σώμα όταν οι δυνάμεις που ασκούνται έχουν</a:t>
            </a:r>
            <a:r>
              <a:rPr lang="en-US" dirty="0"/>
              <a:t> </a:t>
            </a:r>
            <a:r>
              <a:rPr lang="el-GR" b="1" dirty="0"/>
              <a:t>συνισταμένη μηδέν</a:t>
            </a:r>
          </a:p>
          <a:p>
            <a:endParaRPr lang="el-GR" dirty="0"/>
          </a:p>
          <a:p>
            <a:r>
              <a:rPr lang="el-GR" dirty="0"/>
              <a:t>Ο 2</a:t>
            </a:r>
            <a:r>
              <a:rPr lang="el-GR" baseline="30000" dirty="0"/>
              <a:t>ος</a:t>
            </a:r>
            <a:r>
              <a:rPr lang="el-GR" dirty="0"/>
              <a:t> Νόμος του </a:t>
            </a:r>
            <a:r>
              <a:rPr lang="en-US" dirty="0"/>
              <a:t>Newton </a:t>
            </a:r>
            <a:r>
              <a:rPr lang="el-GR" dirty="0"/>
              <a:t>(που θα δούμε αμέσως) μας εξηγεί τι συμβαίνει όταν οι δυνάμεις που ασκούνται επάνω του </a:t>
            </a:r>
            <a:r>
              <a:rPr lang="el-GR" b="1" dirty="0"/>
              <a:t>ΔΕΝ</a:t>
            </a:r>
            <a:r>
              <a:rPr lang="el-GR" dirty="0"/>
              <a:t> </a:t>
            </a:r>
            <a:r>
              <a:rPr lang="el-GR" b="1" dirty="0"/>
              <a:t>έχουν μηδενική συνισταμένη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7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Δεύτερος Νόμος του </a:t>
                </a:r>
                <a:r>
                  <a:rPr lang="en-US" b="1" dirty="0"/>
                  <a:t>Newton</a:t>
                </a:r>
              </a:p>
              <a:p>
                <a:pPr lvl="1"/>
                <a:r>
                  <a:rPr lang="el-GR" dirty="0"/>
                  <a:t>Σε ένα αδρανειακό σύστημα αναφοράς, η επιτάχυνση ενός σώματος είναι 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/>
                  <a:t>ευθέως ανάλογη της συνολικής δύναμης</a:t>
                </a:r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dirty="0"/>
                  <a:t>που ασκείται επάνω του και </a:t>
                </a:r>
                <a:endParaRPr lang="en-US" dirty="0"/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/>
                  <a:t>αντιστρόφως ανάλογη της μάζας του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l-GR" i="1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dirty="0">
                    <a:ea typeface="Cambria Math" panose="02040503050406030204" pitchFamily="18" charset="0"/>
                  </a:rPr>
                  <a:t>     και έτσι έχουμε τη γνωστή σχέση</a:t>
                </a:r>
                <a:r>
                  <a:rPr lang="en-US" dirty="0"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ea typeface="Cambria Math" panose="02040503050406030204" pitchFamily="18" charset="0"/>
                  </a:rPr>
                </a:br>
                <a:endParaRPr lang="el-GR" dirty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429000" y="5181600"/>
            <a:ext cx="2133600" cy="762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872249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300" dirty="0"/>
                  <a:t>Φυσικά, μπορούμε </a:t>
                </a:r>
                <a:r>
                  <a:rPr lang="en-US" sz="2300" dirty="0"/>
                  <a:t>– </a:t>
                </a:r>
                <a:r>
                  <a:rPr lang="el-GR" sz="2300" dirty="0"/>
                  <a:t>και σε πολλές περιπτώσεις </a:t>
                </a:r>
                <a:r>
                  <a:rPr lang="el-GR" sz="2300" b="1" dirty="0"/>
                  <a:t>επιβάλλεται</a:t>
                </a:r>
                <a:r>
                  <a:rPr lang="el-GR" sz="2300" dirty="0"/>
                  <a:t> – να αναλύσουμε το 2</a:t>
                </a:r>
                <a:r>
                  <a:rPr lang="el-GR" sz="2300" baseline="30000" dirty="0"/>
                  <a:t>ο</a:t>
                </a:r>
                <a:r>
                  <a:rPr lang="el-GR" sz="2300" dirty="0"/>
                  <a:t> νόμο </a:t>
                </a:r>
                <a:r>
                  <a:rPr lang="en-US" sz="2300" dirty="0"/>
                  <a:t>(</a:t>
                </a:r>
                <a:r>
                  <a:rPr lang="el-GR" sz="2300" dirty="0"/>
                  <a:t>όπως και τον 1</a:t>
                </a:r>
                <a:r>
                  <a:rPr lang="el-GR" sz="2300" baseline="30000" dirty="0"/>
                  <a:t>ο</a:t>
                </a:r>
                <a:r>
                  <a:rPr lang="el-GR" sz="2300" dirty="0"/>
                  <a:t>) σε </a:t>
                </a:r>
                <a:r>
                  <a:rPr lang="el-GR" sz="2300" i="1" dirty="0"/>
                  <a:t>συνιστώσες παράλληλες με τους άξονες</a:t>
                </a:r>
                <a:r>
                  <a:rPr lang="el-GR" sz="2300" dirty="0"/>
                  <a:t> του συστήματος αναφοράς μας</a:t>
                </a:r>
                <a:br>
                  <a:rPr lang="el-GR" sz="2300" dirty="0"/>
                </a:br>
                <a:r>
                  <a:rPr lang="el-GR" sz="2300" dirty="0"/>
                  <a:t/>
                </a:r>
                <a:br>
                  <a:rPr lang="el-GR" sz="2300" dirty="0"/>
                </a:br>
                <a:r>
                  <a:rPr lang="en-US" sz="23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sz="2300" dirty="0"/>
                  <a:t>,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l-GR" sz="2300" dirty="0"/>
                  <a:t>,</a:t>
                </a: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l-GR" sz="2300" dirty="0"/>
              </a:p>
              <a:p>
                <a:endParaRPr lang="en-US" sz="2300" dirty="0"/>
              </a:p>
              <a:p>
                <a:r>
                  <a:rPr lang="el-GR" sz="2300" b="1" dirty="0"/>
                  <a:t>Μπορούμε να μετατρέψουμε τις παραπάνω διανυσματικές εξισώσεις σε αλγεβρικές λαμβάνοντας υπ’ όψη τη θετική φορά του εκάστοτε άξονα</a:t>
                </a:r>
              </a:p>
              <a:p>
                <a:pPr lvl="1"/>
                <a:r>
                  <a:rPr lang="el-GR" sz="2100" dirty="0"/>
                  <a:t>….όπως θα δείξουμε στο επόμενο παράδειγμα</a:t>
                </a:r>
                <a:endParaRPr lang="en-US" sz="2100" dirty="0"/>
              </a:p>
              <a:p>
                <a:endParaRPr lang="el-GR" sz="2300" dirty="0"/>
              </a:p>
              <a:p>
                <a:r>
                  <a:rPr lang="el-GR" sz="2300" dirty="0"/>
                  <a:t>Μονάδα μέτρησης δύναμης στο </a:t>
                </a:r>
                <a:r>
                  <a:rPr lang="en-US" sz="2300" dirty="0"/>
                  <a:t>S.I.</a:t>
                </a:r>
              </a:p>
              <a:p>
                <a:pPr lvl="1"/>
                <a:r>
                  <a:rPr lang="en-US" sz="2100" dirty="0"/>
                  <a:t>Newton (N) </a:t>
                </a:r>
                <a:r>
                  <a:rPr lang="en-US" sz="2100" dirty="0">
                    <a:sym typeface="Wingdings" panose="05000000000000000000" pitchFamily="2" charset="2"/>
                  </a:rPr>
                  <a:t> 1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sz="2100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l-GR" sz="21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872249" cy="4953000"/>
              </a:xfrm>
              <a:blipFill>
                <a:blip r:embed="rId2"/>
                <a:stretch>
                  <a:fillRect t="-1724" r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6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43257"/>
            <a:ext cx="3086100" cy="366063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Παράδειγμα:</a:t>
            </a:r>
          </a:p>
          <a:p>
            <a:pPr lvl="1"/>
            <a:r>
              <a:rPr lang="el-GR" sz="2000" dirty="0"/>
              <a:t>Ένας δίσκος του </a:t>
            </a:r>
            <a:r>
              <a:rPr lang="en-US" sz="2000" dirty="0"/>
              <a:t>hockey</a:t>
            </a:r>
            <a:r>
              <a:rPr lang="el-GR" sz="2000" dirty="0"/>
              <a:t> στον πάγο, μάζας 0.3 </a:t>
            </a:r>
            <a:r>
              <a:rPr lang="en-US" sz="2000" dirty="0"/>
              <a:t>kg, </a:t>
            </a:r>
            <a:r>
              <a:rPr lang="el-GR" sz="2000" dirty="0"/>
              <a:t>ολισθαίνει ελεύθερα σε οριζόντια επιφάνεια πάγου. Δυο μπαστούνια τη χτυπούν ταυτόχρονα, με δυνάμεις και υπό  γωνίες όπως στην Εικόνα. Βρείτε το μέτρο και την κατεύθυνση της επιτάχυνσης του δίσκου.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1120" y="2869920"/>
              <a:ext cx="8100720" cy="3422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2863080"/>
                <a:ext cx="8116920" cy="34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1000" y="2386800"/>
              <a:ext cx="7290360" cy="389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080" y="2377080"/>
                <a:ext cx="7307280" cy="39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7880" y="2459880"/>
              <a:ext cx="7156800" cy="377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240" y="2451240"/>
                <a:ext cx="717444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7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/>
              <a:lstStyle/>
              <a:p>
                <a:r>
                  <a:rPr lang="el-GR" dirty="0"/>
                  <a:t>Όλα τα σώματα έλκονται από τη Γη</a:t>
                </a:r>
              </a:p>
              <a:p>
                <a:pPr lvl="1"/>
                <a:r>
                  <a:rPr lang="el-GR" dirty="0"/>
                  <a:t>Με άλλα λόγια, η Γη ασκεί δύναμη επάνω τους</a:t>
                </a:r>
              </a:p>
              <a:p>
                <a:pPr lvl="1"/>
                <a:r>
                  <a:rPr lang="el-GR" dirty="0"/>
                  <a:t>Άρα, τα επιταχύνει!</a:t>
                </a:r>
              </a:p>
              <a:p>
                <a:pPr marL="685800" lvl="2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r>
                  <a:rPr lang="el-GR" b="1" dirty="0" err="1"/>
                  <a:t>Βαρυτική</a:t>
                </a:r>
                <a:r>
                  <a:rPr lang="el-GR" b="1" dirty="0"/>
                  <a:t>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endParaRPr lang="en-US" b="1" dirty="0"/>
              </a:p>
              <a:p>
                <a:pPr marL="68580" indent="0">
                  <a:buNone/>
                </a:pPr>
                <a:endParaRPr lang="en-US" dirty="0"/>
              </a:p>
              <a:p>
                <a:r>
                  <a:rPr lang="en-US" dirty="0"/>
                  <a:t>2</a:t>
                </a:r>
                <a:r>
                  <a:rPr lang="el-GR" baseline="30000" dirty="0" err="1"/>
                  <a:t>ος</a:t>
                </a:r>
                <a:r>
                  <a:rPr lang="el-GR" dirty="0"/>
                  <a:t> Νόμος του </a:t>
                </a:r>
                <a:r>
                  <a:rPr lang="en-US" dirty="0"/>
                  <a:t>Newton </a:t>
                </a:r>
                <a:r>
                  <a:rPr lang="el-GR" dirty="0"/>
                  <a:t>για αντικείμενο που πέφτει ελεύθερα (απουσία αντιστάσεων του αέρα)</a:t>
                </a:r>
                <a:br>
                  <a:rPr lang="el-GR" dirty="0"/>
                </a:b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5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41521"/>
            <a:ext cx="3162300" cy="243548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</p:spPr>
            <p:txBody>
              <a:bodyPr/>
              <a:lstStyle/>
              <a:p>
                <a:r>
                  <a:rPr lang="el-GR" b="1" dirty="0"/>
                  <a:t>Τρίτος Νόμος του </a:t>
                </a:r>
                <a:r>
                  <a:rPr lang="en-US" b="1" dirty="0"/>
                  <a:t>Newton</a:t>
                </a:r>
                <a:endParaRPr lang="en-US" dirty="0"/>
              </a:p>
              <a:p>
                <a:pPr lvl="1"/>
                <a:r>
                  <a:rPr lang="el-GR" i="1" dirty="0"/>
                  <a:t>Σε κάθε δράση, υπάρχει μια αντίδραση!</a:t>
                </a:r>
              </a:p>
              <a:p>
                <a:pPr lvl="1"/>
                <a:r>
                  <a:rPr lang="el-GR" dirty="0"/>
                  <a:t>Πιο τυπικά… </a:t>
                </a:r>
                <a:r>
                  <a:rPr lang="el-GR" dirty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l-GR" b="1" i="1" dirty="0">
                    <a:sym typeface="Wingdings" panose="05000000000000000000" pitchFamily="2" charset="2"/>
                  </a:rPr>
                  <a:t>Αν δυο σώματα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i="1" dirty="0"/>
                  <a:t> </a:t>
                </a:r>
                <a:r>
                  <a:rPr lang="el-GR" b="1" i="1" dirty="0"/>
                  <a:t>που ασκείται από το σώμα 1 στο σώμα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i="1" dirty="0"/>
                  <a:t>, που ασκείται από το σώμα 2 στο σώμα 1:</a:t>
                </a:r>
                <a:r>
                  <a:rPr lang="en-US" b="1" i="1" dirty="0"/>
                  <a:t/>
                </a:r>
                <a:br>
                  <a:rPr lang="en-US" b="1" i="1" dirty="0"/>
                </a:br>
                <a:r>
                  <a:rPr lang="en-US" b="1" i="1" dirty="0"/>
                  <a:t/>
                </a:r>
                <a:br>
                  <a:rPr lang="en-US" b="1" i="1" dirty="0"/>
                </a:br>
                <a:r>
                  <a:rPr lang="el-GR" b="1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l-GR" b="1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  <a:blipFill rotWithShape="0">
                <a:blip r:embed="rId3"/>
                <a:stretch>
                  <a:fillRect t="-1175" r="-1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orizontal Scroll 4"/>
          <p:cNvSpPr/>
          <p:nvPr/>
        </p:nvSpPr>
        <p:spPr>
          <a:xfrm>
            <a:off x="738350" y="5410200"/>
            <a:ext cx="4519450" cy="1066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δυνάμεις του 3</a:t>
            </a:r>
            <a:r>
              <a:rPr lang="el-GR" baseline="30000" dirty="0"/>
              <a:t>ου</a:t>
            </a:r>
            <a:r>
              <a:rPr lang="el-GR" dirty="0"/>
              <a:t> νόμου </a:t>
            </a:r>
            <a:r>
              <a:rPr lang="en-BS" dirty="0"/>
              <a:t>Newton </a:t>
            </a:r>
            <a:r>
              <a:rPr lang="el-GR" dirty="0"/>
              <a:t>ασκούνται σε διαφορετικά σώματα!!!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3"/>
                <a:ext cx="7872250" cy="51995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Τρεις Νόμοι του </a:t>
                </a:r>
                <a:r>
                  <a:rPr lang="en-US" b="1" dirty="0"/>
                  <a:t>Newton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l-GR" b="1" dirty="0"/>
                  <a:t>Ένα σώμα στο οποίο η συνισταμένη των δυνάμεων που του ασκούνται είναι μηδενική</a:t>
                </a:r>
                <a:r>
                  <a:rPr lang="en-US" b="1" dirty="0"/>
                  <a:t>,</a:t>
                </a:r>
                <a:r>
                  <a:rPr lang="el-GR" b="1" dirty="0"/>
                  <a:t> ισορροπεί (δηλ. δεν επιταχύνεται)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  <a:p>
                <a:pPr marL="525780" indent="-457200">
                  <a:buFont typeface="+mj-lt"/>
                  <a:buAutoNum type="arabicPeriod" startAt="2"/>
                </a:pPr>
                <a:r>
                  <a:rPr lang="el-GR" b="1" dirty="0"/>
                  <a:t>Ένα σώμα στο οποίο η συνισταμένη των δυνάμεων που του ασκούνται είναι μη μηδενική</a:t>
                </a:r>
                <a:r>
                  <a:rPr lang="en-US" b="1" dirty="0"/>
                  <a:t>,</a:t>
                </a:r>
                <a:r>
                  <a:rPr lang="el-GR" b="1" dirty="0"/>
                  <a:t> επιταχύνεται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3E3D2D"/>
                  </a:solidFill>
                  <a:sym typeface="Wingdings" panose="05000000000000000000" pitchFamily="2" charset="2"/>
                </a:endParaRPr>
              </a:p>
              <a:p>
                <a:pPr marL="525780" indent="-457200">
                  <a:buFont typeface="+mj-lt"/>
                  <a:buAutoNum type="arabicPeriod" startAt="3"/>
                </a:pPr>
                <a:r>
                  <a:rPr lang="el-GR" b="1" dirty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Αν δυο σώματα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en-US" b="1" i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l-GR" b="1" dirty="0">
                    <a:solidFill>
                      <a:schemeClr val="bg2">
                        <a:lumMod val="25000"/>
                      </a:schemeClr>
                    </a:solidFill>
                  </a:rPr>
                  <a:t>που ασκείται από το σώμα 1 στο σώμα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en-US" b="1" i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chemeClr val="bg2">
                        <a:lumMod val="25000"/>
                      </a:schemeClr>
                    </a:solidFill>
                  </a:rPr>
                  <a:t>, που ασκείται από το σώμα 2 στο σώμα 1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3"/>
                <a:ext cx="7872250" cy="5199533"/>
              </a:xfrm>
              <a:blipFill rotWithShape="0">
                <a:blip r:embed="rId2"/>
                <a:stretch>
                  <a:fillRect t="-1641" r="-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4876800"/>
              </a:xfrm>
            </p:spPr>
            <p:txBody>
              <a:bodyPr/>
              <a:lstStyle/>
              <a:p>
                <a:r>
                  <a:rPr lang="el-GR" b="1" dirty="0"/>
                  <a:t>Ανάλυση</a:t>
                </a:r>
                <a:r>
                  <a:rPr lang="el-GR" dirty="0"/>
                  <a:t> με βάση τους Τρεις Νόμους</a:t>
                </a:r>
              </a:p>
              <a:p>
                <a:endParaRPr lang="el-GR" sz="1100" dirty="0"/>
              </a:p>
              <a:p>
                <a:pPr lvl="1"/>
                <a:r>
                  <a:rPr lang="el-GR" dirty="0"/>
                  <a:t>Δυο </a:t>
                </a:r>
                <a:r>
                  <a:rPr lang="el-GR" b="1" dirty="0"/>
                  <a:t>νέα</a:t>
                </a:r>
                <a:r>
                  <a:rPr lang="el-GR" dirty="0"/>
                  <a:t> μοντέλα</a:t>
                </a:r>
              </a:p>
              <a:p>
                <a:pPr lvl="2"/>
                <a:endParaRPr lang="el-GR" sz="1600" dirty="0"/>
              </a:p>
              <a:p>
                <a:pPr lvl="2"/>
                <a:r>
                  <a:rPr lang="el-GR" dirty="0"/>
                  <a:t>Α) Όταν τα σώματα βρίσκονται σε </a:t>
                </a:r>
                <a:r>
                  <a:rPr lang="el-GR" b="1" dirty="0"/>
                  <a:t>ισορροπία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b="1" dirty="0"/>
                  <a:t>, </a:t>
                </a:r>
                <a:r>
                  <a:rPr lang="el-GR" dirty="0"/>
                  <a:t>και η συνισταμένη των δυνάμεων που ασκούνται πάνω τους είναι μηδενική</a:t>
                </a:r>
                <a:endParaRPr lang="en-US" b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Β) Όταν σώματα </a:t>
                </a:r>
                <a:r>
                  <a:rPr lang="el-GR" b="1" dirty="0"/>
                  <a:t>επιταχύνουν</a:t>
                </a:r>
                <a:r>
                  <a:rPr lang="el-GR" dirty="0"/>
                  <a:t> υπό την άσκηση εξωτερικών δυνάμεων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και η συνισταμένη των δυνάμεων που ασκούνται πάνω τους είναι μη μηδενική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4876800"/>
              </a:xfrm>
              <a:blipFill rotWithShape="0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orizontal Scroll 5"/>
          <p:cNvSpPr/>
          <p:nvPr/>
        </p:nvSpPr>
        <p:spPr>
          <a:xfrm>
            <a:off x="4191000" y="5029200"/>
            <a:ext cx="4419600" cy="1447800"/>
          </a:xfrm>
          <a:prstGeom prst="horizontalScroll">
            <a:avLst>
              <a:gd name="adj" fmla="val 7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Θυμηθείτε τα μοντέλα της Κινητικής!!</a:t>
            </a:r>
          </a:p>
          <a:p>
            <a:pPr marL="342900" indent="-342900" algn="ctr">
              <a:buFont typeface="+mj-lt"/>
              <a:buAutoNum type="alphaUcPeriod"/>
            </a:pPr>
            <a:r>
              <a:rPr lang="el-GR" b="1" dirty="0">
                <a:solidFill>
                  <a:schemeClr val="tx1"/>
                </a:solidFill>
              </a:rPr>
              <a:t>Κίνηση υπό σταθερή ταχύτητα</a:t>
            </a:r>
          </a:p>
          <a:p>
            <a:pPr marL="342900" indent="-342900" algn="ctr">
              <a:buFont typeface="+mj-lt"/>
              <a:buAutoNum type="alphaUcPeriod"/>
            </a:pPr>
            <a:r>
              <a:rPr lang="el-GR" b="1" dirty="0">
                <a:solidFill>
                  <a:schemeClr val="tx1"/>
                </a:solidFill>
              </a:rPr>
              <a:t>Κίνηση υπό σταθερή επιτάχυνση</a:t>
            </a:r>
          </a:p>
        </p:txBody>
      </p:sp>
    </p:spTree>
    <p:extLst>
      <p:ext uri="{BB962C8B-B14F-4D97-AF65-F5344CB8AC3E}">
        <p14:creationId xmlns:p14="http://schemas.microsoft.com/office/powerpoint/2010/main" val="826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446" y="1371600"/>
            <a:ext cx="7866153" cy="5105400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200" b="1" dirty="0"/>
              <a:t>Τέσσερα μοντέλα ανάλυσης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Scroll 3"/>
              <p:cNvSpPr/>
              <p:nvPr/>
            </p:nvSpPr>
            <p:spPr>
              <a:xfrm>
                <a:off x="457200" y="2133600"/>
                <a:ext cx="1828800" cy="2133600"/>
              </a:xfrm>
              <a:prstGeom prst="verticalScroll">
                <a:avLst>
                  <a:gd name="adj" fmla="val 76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>
                    <a:solidFill>
                      <a:schemeClr val="tx1"/>
                    </a:solidFill>
                  </a:rPr>
                  <a:t>Κίνηση υπό σταθερή ταχύτητα</a:t>
                </a: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>
                  <a:solidFill>
                    <a:schemeClr val="tx1"/>
                  </a:solidFill>
                </a:endParaRP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Vertic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1828800" cy="2133600"/>
              </a:xfrm>
              <a:prstGeom prst="verticalScroll">
                <a:avLst>
                  <a:gd name="adj" fmla="val 768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Vertical Scroll 4"/>
              <p:cNvSpPr/>
              <p:nvPr/>
            </p:nvSpPr>
            <p:spPr>
              <a:xfrm>
                <a:off x="2200402" y="2133600"/>
                <a:ext cx="3522754" cy="3200400"/>
              </a:xfrm>
              <a:prstGeom prst="verticalScroll">
                <a:avLst>
                  <a:gd name="adj" fmla="val 439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>
                    <a:solidFill>
                      <a:schemeClr val="tx1"/>
                    </a:solidFill>
                  </a:rPr>
                  <a:t>Κίνηση υπό σταθερή επιτάχυνση</a:t>
                </a: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Vertic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02" y="2133600"/>
                <a:ext cx="3522754" cy="3200400"/>
              </a:xfrm>
              <a:prstGeom prst="verticalScroll">
                <a:avLst>
                  <a:gd name="adj" fmla="val 439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Vertical Scroll 5"/>
              <p:cNvSpPr/>
              <p:nvPr/>
            </p:nvSpPr>
            <p:spPr>
              <a:xfrm>
                <a:off x="5676123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>
                    <a:solidFill>
                      <a:schemeClr val="tx1"/>
                    </a:solidFill>
                  </a:rPr>
                  <a:t>Σώμα σε ισορροπία</a:t>
                </a: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Vertic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123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Vertical Scroll 6"/>
              <p:cNvSpPr/>
              <p:nvPr/>
            </p:nvSpPr>
            <p:spPr>
              <a:xfrm>
                <a:off x="7143361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>
                    <a:solidFill>
                      <a:schemeClr val="tx1"/>
                    </a:solidFill>
                  </a:rPr>
                  <a:t>Σώμα σε επιτάχυνση</a:t>
                </a:r>
              </a:p>
              <a:p>
                <a:pPr algn="ctr"/>
                <a:endParaRPr lang="el-GR" sz="16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Vertic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61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blipFill rotWithShape="0">
                <a:blip r:embed="rId6"/>
                <a:stretch>
                  <a:fillRect r="-44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371600" y="4267200"/>
            <a:ext cx="5029200" cy="1676400"/>
            <a:chOff x="1371600" y="4267200"/>
            <a:chExt cx="5257800" cy="1676400"/>
          </a:xfrm>
        </p:grpSpPr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>
              <a:off x="1371600" y="4267200"/>
              <a:ext cx="0" cy="1676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1600" y="5943600"/>
              <a:ext cx="5257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9400" y="4267200"/>
              <a:ext cx="0" cy="1676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961779" y="4267200"/>
            <a:ext cx="3926959" cy="1981200"/>
            <a:chOff x="3961779" y="4267200"/>
            <a:chExt cx="3926959" cy="1981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61779" y="53340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61779" y="6248400"/>
              <a:ext cx="39269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2"/>
            </p:cNvCxnSpPr>
            <p:nvPr/>
          </p:nvCxnSpPr>
          <p:spPr>
            <a:xfrm>
              <a:off x="7888738" y="4267200"/>
              <a:ext cx="0" cy="1981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21500" y="797857"/>
            <a:ext cx="2236131" cy="1335743"/>
            <a:chOff x="6421500" y="797857"/>
            <a:chExt cx="2236131" cy="1335743"/>
          </a:xfrm>
        </p:grpSpPr>
        <p:sp>
          <p:nvSpPr>
            <p:cNvPr id="17" name="Vertical Scroll 16"/>
            <p:cNvSpPr/>
            <p:nvPr/>
          </p:nvSpPr>
          <p:spPr>
            <a:xfrm>
              <a:off x="7166877" y="797857"/>
              <a:ext cx="1490754" cy="914400"/>
            </a:xfrm>
            <a:prstGeom prst="verticalScroll">
              <a:avLst>
                <a:gd name="adj" fmla="val 882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>
                  <a:solidFill>
                    <a:schemeClr val="tx1"/>
                  </a:solidFill>
                </a:rPr>
                <a:t>Σώμα σε ακινησία</a:t>
              </a:r>
            </a:p>
          </p:txBody>
        </p:sp>
        <p:cxnSp>
          <p:nvCxnSpPr>
            <p:cNvPr id="10" name="Elbow Connector 9"/>
            <p:cNvCxnSpPr>
              <a:stCxn id="17" idx="1"/>
              <a:endCxn id="6" idx="0"/>
            </p:cNvCxnSpPr>
            <p:nvPr/>
          </p:nvCxnSpPr>
          <p:spPr>
            <a:xfrm flipH="1">
              <a:off x="6421500" y="1255057"/>
              <a:ext cx="826036" cy="878543"/>
            </a:xfrm>
            <a:prstGeom prst="bentConnector4">
              <a:avLst>
                <a:gd name="adj1" fmla="val 100320"/>
                <a:gd name="adj2" fmla="val 1211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7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00502"/>
            <a:ext cx="7872250" cy="4876800"/>
          </a:xfrm>
        </p:spPr>
        <p:txBody>
          <a:bodyPr/>
          <a:lstStyle/>
          <a:p>
            <a:r>
              <a:rPr lang="el-GR" sz="2200" b="1" dirty="0"/>
              <a:t>Πώς βρίσκουμε/σχεδιάζουμε τις δυνάμεις που ασκούνται σε ένα σώμα?</a:t>
            </a:r>
          </a:p>
          <a:p>
            <a:pPr lvl="1"/>
            <a:r>
              <a:rPr lang="el-GR" sz="2000" dirty="0"/>
              <a:t>Κατ’αρχάς πρέπει να καταλαβαίνουμε </a:t>
            </a:r>
            <a:r>
              <a:rPr lang="el-GR" sz="2000" b="1" dirty="0"/>
              <a:t>ΠΟΙΕΣ</a:t>
            </a:r>
            <a:r>
              <a:rPr lang="el-GR" sz="2000" dirty="0"/>
              <a:t> είναι αυτές οι δυνάμεις</a:t>
            </a:r>
            <a:endParaRPr lang="en-US" sz="2000" dirty="0"/>
          </a:p>
          <a:p>
            <a:pPr lvl="2"/>
            <a:r>
              <a:rPr lang="en-US" sz="1800" dirty="0"/>
              <a:t>…</a:t>
            </a:r>
            <a:r>
              <a:rPr lang="el-GR" sz="1800" dirty="0"/>
              <a:t>να τις διακρίνουμε δηλαδή από όποιες άλλες...</a:t>
            </a:r>
            <a:endParaRPr lang="en-US" sz="1800" dirty="0"/>
          </a:p>
          <a:p>
            <a:pPr lvl="2"/>
            <a:r>
              <a:rPr lang="en-US" sz="1800" dirty="0"/>
              <a:t>…</a:t>
            </a:r>
            <a:r>
              <a:rPr lang="el-GR" sz="1800" dirty="0"/>
              <a:t>και να τις σχεδιάσουμε πάνω στο σώμα, θεωρώντας ότι όλες ξεκινούν από το κέντρο του (σαν να ήταν σωματίδιο)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28255" y="3902488"/>
            <a:ext cx="2228834" cy="2431138"/>
            <a:chOff x="5122805" y="3824052"/>
            <a:chExt cx="2228834" cy="2431138"/>
          </a:xfrm>
        </p:grpSpPr>
        <p:pic>
          <p:nvPicPr>
            <p:cNvPr id="14" name="Picture 2" descr="Hand Holding a Soccer Ball PNG Images &amp; PSDs for Download | PixelSquid -  S11402634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8" t="14667" r="28055" b="28000"/>
            <a:stretch/>
          </p:blipFill>
          <p:spPr bwMode="auto">
            <a:xfrm>
              <a:off x="5122805" y="4263584"/>
              <a:ext cx="1371600" cy="155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876810" y="4917451"/>
              <a:ext cx="0" cy="10271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52538" y="5944592"/>
                  <a:ext cx="1399101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𝑒𝑎𝑟𝑡h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𝑏𝑎𝑙𝑙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538" y="5944592"/>
                  <a:ext cx="1399101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930" t="-43137" r="-1747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V="1">
              <a:off x="5873992" y="3940889"/>
              <a:ext cx="7995" cy="9765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977746" y="3824052"/>
                  <a:ext cx="136165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h𝑎𝑛𝑑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𝑏𝑎𝑙𝑙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746" y="3824052"/>
                  <a:ext cx="1361655" cy="3105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36" t="-43137" r="-1345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6787475" y="4518229"/>
              <a:ext cx="507260" cy="791597"/>
              <a:chOff x="6787475" y="4518229"/>
              <a:chExt cx="507260" cy="79159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787475" y="4796255"/>
                <a:ext cx="284237" cy="513571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051462" y="4518229"/>
                <a:ext cx="243273" cy="774963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5804843" y="4829694"/>
              <a:ext cx="143933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971025" y="5025436"/>
            <a:ext cx="0" cy="1027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46753" y="6052577"/>
                <a:ext cx="262058" cy="339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53" y="6052577"/>
                <a:ext cx="262058" cy="339517"/>
              </a:xfrm>
              <a:prstGeom prst="rect">
                <a:avLst/>
              </a:prstGeom>
              <a:blipFill rotWithShape="0">
                <a:blip r:embed="rId5"/>
                <a:stretch>
                  <a:fillRect l="-23256" t="-39286" r="-76744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6968207" y="4048874"/>
            <a:ext cx="7995" cy="976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71961" y="3932037"/>
                <a:ext cx="189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61" y="3932037"/>
                <a:ext cx="1899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6899058" y="4937679"/>
            <a:ext cx="14393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6" name="Group 45"/>
          <p:cNvGrpSpPr/>
          <p:nvPr/>
        </p:nvGrpSpPr>
        <p:grpSpPr>
          <a:xfrm>
            <a:off x="449703" y="3638996"/>
            <a:ext cx="2954820" cy="2838004"/>
            <a:chOff x="449703" y="3600450"/>
            <a:chExt cx="2954820" cy="2838004"/>
          </a:xfrm>
        </p:grpSpPr>
        <p:grpSp>
          <p:nvGrpSpPr>
            <p:cNvPr id="43" name="Group 42"/>
            <p:cNvGrpSpPr/>
            <p:nvPr/>
          </p:nvGrpSpPr>
          <p:grpSpPr>
            <a:xfrm>
              <a:off x="449703" y="3600450"/>
              <a:ext cx="2873009" cy="2816920"/>
              <a:chOff x="754503" y="3600450"/>
              <a:chExt cx="2873009" cy="281692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54503" y="3987690"/>
                <a:ext cx="2873009" cy="2429680"/>
                <a:chOff x="807191" y="3933162"/>
                <a:chExt cx="2873009" cy="2429680"/>
              </a:xfrm>
            </p:grpSpPr>
            <p:pic>
              <p:nvPicPr>
                <p:cNvPr id="1026" name="Picture 2" descr="Hand Holding a Soccer Ball PNG Images &amp; PSDs for Download | PixelSquid -  S11402634E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78" t="14667" r="28055" b="28000"/>
                <a:stretch/>
              </p:blipFill>
              <p:spPr bwMode="auto">
                <a:xfrm>
                  <a:off x="1348088" y="3933162"/>
                  <a:ext cx="1371600" cy="15520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2110088" y="4709199"/>
                  <a:ext cx="0" cy="1027141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2281099" y="5499042"/>
                      <a:ext cx="1399101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𝑒𝑎𝑟𝑡h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𝑏𝑎𝑙𝑙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1099" y="5499042"/>
                      <a:ext cx="1399101" cy="31059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3930" t="-43137" r="-1747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2008488" y="5188902"/>
                  <a:ext cx="0" cy="102714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807191" y="6052244"/>
                      <a:ext cx="1361655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𝑏𝑎𝑙𝑙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h𝑎𝑛𝑑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91" y="6052244"/>
                      <a:ext cx="1361655" cy="31059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4036" t="-43137" r="-1345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Plus 9"/>
                <p:cNvSpPr/>
                <p:nvPr/>
              </p:nvSpPr>
              <p:spPr>
                <a:xfrm rot="2689097">
                  <a:off x="2753082" y="4227604"/>
                  <a:ext cx="914400" cy="919813"/>
                </a:xfrm>
                <a:prstGeom prst="mathPlus">
                  <a:avLst>
                    <a:gd name="adj1" fmla="val 10187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033888" y="4572000"/>
                  <a:ext cx="143933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057400" y="3717287"/>
                <a:ext cx="7995" cy="97656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161154" y="3600450"/>
                    <a:ext cx="136165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h𝑎𝑛𝑑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𝑏𝑎𝑙𝑙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1154" y="3600450"/>
                    <a:ext cx="1361655" cy="31059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4036" t="-45098" r="-1345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7" name="Straight Arrow Connector 46"/>
            <p:cNvCxnSpPr/>
            <p:nvPr/>
          </p:nvCxnSpPr>
          <p:spPr>
            <a:xfrm>
              <a:off x="1856354" y="5243429"/>
              <a:ext cx="0" cy="102714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904882" y="6127856"/>
                  <a:ext cx="1499641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𝑒𝑎𝑟𝑡h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h𝑎𝑛𝑑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882" y="6127856"/>
                  <a:ext cx="1499641" cy="3105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52" t="-45098" r="-122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7291178" y="4505750"/>
            <a:ext cx="1329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Διάγραμμα </a:t>
            </a:r>
          </a:p>
          <a:p>
            <a:pPr algn="ctr"/>
            <a:r>
              <a:rPr lang="el-GR" b="1" dirty="0"/>
              <a:t>ελευθέρου </a:t>
            </a:r>
          </a:p>
          <a:p>
            <a:pPr algn="ctr"/>
            <a:r>
              <a:rPr lang="el-GR" b="1" dirty="0"/>
              <a:t>σώματος</a:t>
            </a:r>
          </a:p>
        </p:txBody>
      </p:sp>
    </p:spTree>
    <p:extLst>
      <p:ext uri="{BB962C8B-B14F-4D97-AF65-F5344CB8AC3E}">
        <p14:creationId xmlns:p14="http://schemas.microsoft.com/office/powerpoint/2010/main" val="29834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Συνεχίζεται...</a:t>
            </a:r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dirty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49" cy="4547508"/>
          </a:xfrm>
        </p:spPr>
        <p:txBody>
          <a:bodyPr>
            <a:normAutofit/>
          </a:bodyPr>
          <a:lstStyle/>
          <a:p>
            <a:r>
              <a:rPr lang="el-GR" dirty="0"/>
              <a:t>Ως τώρα, μελετήσαμε κινήσεις σωματιδίων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Ορίσαμε θέση, μετατόπιση, ταχύτητες, επιταχύνσεις…</a:t>
            </a:r>
          </a:p>
          <a:p>
            <a:pPr lvl="1"/>
            <a:r>
              <a:rPr lang="el-GR" dirty="0"/>
              <a:t>…καθώς και </a:t>
            </a:r>
            <a:r>
              <a:rPr lang="el-GR" b="1" dirty="0"/>
              <a:t>μοντέλα κίνησης </a:t>
            </a:r>
            <a:r>
              <a:rPr lang="el-GR" dirty="0"/>
              <a:t>με τα οποία μπορούμε να περιγράψουμε πραγματικά φαινόμενα</a:t>
            </a:r>
            <a:endParaRPr lang="en-US" dirty="0"/>
          </a:p>
          <a:p>
            <a:pPr lvl="2"/>
            <a:r>
              <a:rPr lang="el-GR" dirty="0"/>
              <a:t>Κίνηση υπό μηδενική ή μη-μηδενική, σταθερή, επιτάχυνση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Δεν μας ενδιέφερε η </a:t>
            </a:r>
            <a:r>
              <a:rPr lang="el-GR" b="1" dirty="0"/>
              <a:t>αιτία</a:t>
            </a:r>
            <a:r>
              <a:rPr lang="el-GR" dirty="0"/>
              <a:t> της κίνησης</a:t>
            </a:r>
          </a:p>
          <a:p>
            <a:pPr marL="365760" lvl="1" indent="0">
              <a:buNone/>
            </a:pPr>
            <a:endParaRPr lang="el-GR" dirty="0"/>
          </a:p>
          <a:p>
            <a:pPr lvl="1"/>
            <a:endParaRPr lang="el-GR" dirty="0"/>
          </a:p>
          <a:p>
            <a:r>
              <a:rPr lang="el-GR" dirty="0"/>
              <a:t>Καιρός να τη μελετήσουμε κι αυτή! </a:t>
            </a:r>
            <a:r>
              <a:rPr lang="el-GR" dirty="0">
                <a:sym typeface="Wingdings" panose="05000000000000000000" pitchFamily="2" charset="2"/>
              </a:rPr>
              <a:t></a:t>
            </a:r>
          </a:p>
          <a:p>
            <a:endParaRPr lang="el-G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6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853292"/>
                <a:ext cx="7567108" cy="4153348"/>
              </a:xfrm>
            </p:spPr>
            <p:txBody>
              <a:bodyPr/>
              <a:lstStyle/>
              <a:p>
                <a:r>
                  <a:rPr lang="el-GR" b="1" dirty="0">
                    <a:sym typeface="Wingdings" panose="05000000000000000000" pitchFamily="2" charset="2"/>
                  </a:rPr>
                  <a:t>Ερωτήματα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Γιατί μεταβάλλεται η κίνηση ενός αντικειμένου;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Τι προκαλεί την κίνηση ή την ακινησία του;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Γιατί είναι πιο εύκολο να κινήσουμε ένα </a:t>
                </a:r>
                <a:r>
                  <a:rPr lang="en-US" dirty="0">
                    <a:sym typeface="Wingdings" panose="05000000000000000000" pitchFamily="2" charset="2"/>
                  </a:rPr>
                  <a:t>“</a:t>
                </a:r>
                <a:r>
                  <a:rPr lang="el-GR" dirty="0">
                    <a:sym typeface="Wingdings" panose="05000000000000000000" pitchFamily="2" charset="2"/>
                  </a:rPr>
                  <a:t>μικρό</a:t>
                </a:r>
                <a:r>
                  <a:rPr lang="en-US" dirty="0">
                    <a:sym typeface="Wingdings" panose="05000000000000000000" pitchFamily="2" charset="2"/>
                  </a:rPr>
                  <a:t>”</a:t>
                </a:r>
                <a:r>
                  <a:rPr lang="el-GR" dirty="0">
                    <a:sym typeface="Wingdings" panose="05000000000000000000" pitchFamily="2" charset="2"/>
                  </a:rPr>
                  <a:t> από ένα </a:t>
                </a:r>
                <a:r>
                  <a:rPr lang="en-US" dirty="0">
                    <a:sym typeface="Wingdings" panose="05000000000000000000" pitchFamily="2" charset="2"/>
                  </a:rPr>
                  <a:t>“</a:t>
                </a:r>
                <a:r>
                  <a:rPr lang="el-GR" dirty="0">
                    <a:sym typeface="Wingdings" panose="05000000000000000000" pitchFamily="2" charset="2"/>
                  </a:rPr>
                  <a:t>μεγάλο</a:t>
                </a:r>
                <a:r>
                  <a:rPr lang="en-US" dirty="0">
                    <a:sym typeface="Wingdings" panose="05000000000000000000" pitchFamily="2" charset="2"/>
                  </a:rPr>
                  <a:t>”</a:t>
                </a:r>
                <a:r>
                  <a:rPr lang="el-GR" dirty="0">
                    <a:sym typeface="Wingdings" panose="05000000000000000000" pitchFamily="2" charset="2"/>
                  </a:rPr>
                  <a:t> αντικείμενο;</a:t>
                </a:r>
              </a:p>
              <a:p>
                <a:pPr lvl="1"/>
                <a:endParaRPr lang="el-GR" dirty="0">
                  <a:sym typeface="Wingdings" panose="05000000000000000000" pitchFamily="2" charset="2"/>
                </a:endParaRPr>
              </a:p>
              <a:p>
                <a:r>
                  <a:rPr lang="el-GR" dirty="0">
                    <a:sym typeface="Wingdings" panose="05000000000000000000" pitchFamily="2" charset="2"/>
                  </a:rPr>
                  <a:t>«Κλειδιά» για τις απαντήσεις</a:t>
                </a:r>
                <a:endParaRPr lang="el-GR" dirty="0"/>
              </a:p>
              <a:p>
                <a:pPr lvl="1"/>
                <a:r>
                  <a:rPr lang="el-GR" b="1" dirty="0"/>
                  <a:t>Δύναμη (</a:t>
                </a:r>
                <a:r>
                  <a:rPr lang="en-US" b="1" dirty="0"/>
                  <a:t>Force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/>
                  <a:t>)</a:t>
                </a:r>
                <a:r>
                  <a:rPr lang="el-GR" dirty="0"/>
                  <a:t> που </a:t>
                </a:r>
                <a:r>
                  <a:rPr lang="el-GR" u="sng" dirty="0"/>
                  <a:t>ασκείται</a:t>
                </a:r>
                <a:r>
                  <a:rPr lang="el-GR" dirty="0"/>
                  <a:t> στο αντικείμενο</a:t>
                </a:r>
              </a:p>
              <a:p>
                <a:pPr lvl="1"/>
                <a:r>
                  <a:rPr lang="el-GR" b="1" dirty="0"/>
                  <a:t>Μάζα</a:t>
                </a:r>
                <a:r>
                  <a:rPr lang="en-US" b="1" dirty="0"/>
                  <a:t> (Mass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)</a:t>
                </a:r>
                <a:r>
                  <a:rPr lang="el-GR" dirty="0"/>
                  <a:t> του αντικειμένου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853292"/>
                <a:ext cx="7567108" cy="4153348"/>
              </a:xfrm>
              <a:blipFill>
                <a:blip r:embed="rId2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/>
              <a:t>Δύναμη</a:t>
            </a:r>
          </a:p>
          <a:p>
            <a:pPr lvl="1"/>
            <a:r>
              <a:rPr lang="el-GR" dirty="0"/>
              <a:t>Καθημερινή εμπειρία</a:t>
            </a:r>
          </a:p>
          <a:p>
            <a:pPr lvl="2"/>
            <a:r>
              <a:rPr lang="el-GR" dirty="0"/>
              <a:t>Πέταγμα μπάλας</a:t>
            </a:r>
          </a:p>
          <a:p>
            <a:pPr lvl="2"/>
            <a:r>
              <a:rPr lang="el-GR" dirty="0"/>
              <a:t>Σπρώξιμο ντουλάπας</a:t>
            </a:r>
          </a:p>
          <a:p>
            <a:pPr lvl="2"/>
            <a:r>
              <a:rPr lang="el-GR" dirty="0"/>
              <a:t>Τράβηγμα συρταριού</a:t>
            </a:r>
          </a:p>
          <a:p>
            <a:pPr lvl="2"/>
            <a:endParaRPr lang="el-GR" dirty="0"/>
          </a:p>
          <a:p>
            <a:pPr lvl="1"/>
            <a:r>
              <a:rPr lang="el-GR" dirty="0"/>
              <a:t>Αλληλεπίδραση με αντικείμενα μέσω </a:t>
            </a:r>
            <a:r>
              <a:rPr lang="el-GR" dirty="0" err="1"/>
              <a:t>μυικής</a:t>
            </a:r>
            <a:r>
              <a:rPr lang="el-GR" dirty="0"/>
              <a:t> δράσης, με αποτέλεσμα την αλλαγή της κινητικής τους κατάστασης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Δεν είναι όμως πάντα απαραίτητη η πρόκληση κίνησης</a:t>
            </a:r>
          </a:p>
          <a:p>
            <a:pPr lvl="2"/>
            <a:r>
              <a:rPr lang="el-GR" dirty="0"/>
              <a:t>Βαριά μπάλα</a:t>
            </a:r>
          </a:p>
          <a:p>
            <a:pPr lvl="2"/>
            <a:r>
              <a:rPr lang="el-GR" dirty="0"/>
              <a:t>Μεγάλη ντουλάπα</a:t>
            </a:r>
          </a:p>
          <a:p>
            <a:pPr lvl="2"/>
            <a:r>
              <a:rPr lang="el-GR" dirty="0"/>
              <a:t>Κλειδωμένο συρτάρι</a:t>
            </a:r>
          </a:p>
        </p:txBody>
      </p:sp>
    </p:spTree>
    <p:extLst>
      <p:ext uri="{BB962C8B-B14F-4D97-AF65-F5344CB8AC3E}">
        <p14:creationId xmlns:p14="http://schemas.microsoft.com/office/powerpoint/2010/main" val="25999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69924"/>
            <a:ext cx="5163118" cy="271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</a:t>
            </a:r>
            <a:r>
              <a:rPr lang="el-GR" i="1" dirty="0"/>
              <a:t>Οι Δυνάμεις είναι αυτές που αλλάζουν την ταχύτητα ενός σώματος</a:t>
            </a:r>
            <a:r>
              <a:rPr lang="en-US" i="1" dirty="0"/>
              <a:t>”</a:t>
            </a:r>
            <a:r>
              <a:rPr lang="el-GR" i="1" dirty="0"/>
              <a:t> </a:t>
            </a:r>
          </a:p>
          <a:p>
            <a:pPr marL="68580" indent="0" algn="r">
              <a:buNone/>
            </a:pPr>
            <a:r>
              <a:rPr lang="el-GR" dirty="0"/>
              <a:t>(</a:t>
            </a:r>
            <a:r>
              <a:rPr lang="en-US" dirty="0"/>
              <a:t>I. Newton)</a:t>
            </a:r>
          </a:p>
          <a:p>
            <a:r>
              <a:rPr lang="el-GR" dirty="0"/>
              <a:t>Δυο κατηγορίες δυνάμεων (κλασική θεώρηση)</a:t>
            </a:r>
          </a:p>
          <a:p>
            <a:pPr lvl="1"/>
            <a:r>
              <a:rPr lang="el-GR" dirty="0"/>
              <a:t>Δυνάμεις Επαφής</a:t>
            </a:r>
          </a:p>
          <a:p>
            <a:pPr lvl="1"/>
            <a:r>
              <a:rPr lang="el-GR" dirty="0"/>
              <a:t>Δυνάμεις Πεδίου</a:t>
            </a:r>
          </a:p>
        </p:txBody>
      </p:sp>
    </p:spTree>
    <p:extLst>
      <p:ext uri="{BB962C8B-B14F-4D97-AF65-F5344CB8AC3E}">
        <p14:creationId xmlns:p14="http://schemas.microsoft.com/office/powerpoint/2010/main" val="18361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διανυσματική φύση της Δύναμης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5" y="1905000"/>
            <a:ext cx="6736836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4053</TotalTime>
  <Words>1103</Words>
  <Application>Microsoft Office PowerPoint</Application>
  <PresentationFormat>On-screen Show (4:3)</PresentationFormat>
  <Paragraphs>226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Συνεχίζεται...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536</cp:revision>
  <dcterms:created xsi:type="dcterms:W3CDTF">2006-08-16T00:00:00Z</dcterms:created>
  <dcterms:modified xsi:type="dcterms:W3CDTF">2023-10-16T11:10:52Z</dcterms:modified>
  <cp:contentStatus/>
</cp:coreProperties>
</file>